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51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9" r:id="rId4"/>
    <p:sldId id="258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0F23EC-64EF-4B92-97D3-B7B30874D862}" v="43" dt="2022-11-24T18:29:16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>
            <a:extLst>
              <a:ext uri="{FF2B5EF4-FFF2-40B4-BE49-F238E27FC236}">
                <a16:creationId xmlns:a16="http://schemas.microsoft.com/office/drawing/2014/main" id="{31C05361-E510-2633-E16F-2CEEBDBF46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33A8A336-F6EA-BDF3-6777-05EED5B4CC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374C2-C7F6-40E9-956E-AC7B6A39FB2C}" type="datetimeFigureOut">
              <a:rPr lang="bg-BG" smtClean="0"/>
              <a:t>24.11.2022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7B0EB68B-AE8E-B203-F9ED-2B9C5C6AC3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Tasklify Presentation © Deyan Nikolov &amp; Martin Anastasov - 2022-2023</a:t>
            </a:r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1640837D-6ED9-0E29-8BEC-0996D7E47B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3FCAE-C365-44CF-AD94-00F52EAA13F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8716333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158242-3CDF-4A53-87F3-410CD192349D}" type="datetimeFigureOut">
              <a:rPr lang="bg-BG" smtClean="0"/>
              <a:t>24.11.2022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Tasklify Presentation © Deyan Nikolov &amp; Martin Anastasov - 2022-2023</a:t>
            </a:r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22892B-9746-47D1-9CC1-60E4E0D1A01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39545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</a:t>
            </a:r>
            <a:r>
              <a:rPr lang="bg-BG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Здравейте, уважаемо жури и уважаеми гости! Ние сме </a:t>
            </a:r>
            <a:r>
              <a:rPr lang="bg-BG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Деян Николов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Мартин Анастасов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Днес ще ви представим нашия проект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Tasklify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051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Деян: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Ние сме ученици от Професионална гимназия по компютърно моделиране и компютърни системи „Академик Благовест Сендов“, 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Мартин: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През свободното си време обичаме да се занимаваме с програмиране, както на програми така и на микроконтролери, каквато е и нашата специалност.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875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Мартин: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Tasklify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е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платформа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разпределение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задачи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сред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екип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от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хора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Разпределението на работата по служителите позволява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ефективно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то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изпълнение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проекти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чрез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организиране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приоритизиране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свързаните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задачи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Деян: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При регистрация в нашата платформа, Вие избирате между шефски и служителски профил. Шефският може да добавя работници, да им добавя задачи и да следи тяхното изпълнение. 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Мартин: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А служителският профил може да следи своите задачи, да добавя материали към тях и да докладва на шефският профил, когато задачата е готова. Ще го демонстрираме след малко.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494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Деян: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Нашата платформа може да бъде използвана както от компании с многоброен персонал, така и едва двама души, които желаят да си разпределят задачите.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Можем да кажем, че нашата платформа може да се използва от всеки, който желае да следи работата си и работата на своя екип.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00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Деян: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платформата са използвани различни технологии като 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Python, HTML, CSS, JavaScript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др.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23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Мартин: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За разработка на платформата сме използвали програми като 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PyCharm, Visual Studio Code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 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Sublime Text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400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800" b="1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Сега ще представим нашият проект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16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9FEDA74D-B0E3-4537-9104-37677212597C}" type="datetime1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2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A139-F0EC-4A5F-961D-6C342B5E3ED6}" type="datetime1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27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5D9D6-500B-4E41-BB22-C2A8D1FD10EB}" type="datetime1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931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41D2E-72F8-404F-9401-FD9E79A5D0D7}" type="datetime1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66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9ED6C-7238-4811-A6C3-225B81F1921F}" type="datetime1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745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3FB36-DAD2-48CD-A47E-704BF8635A0D}" type="datetime1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97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F160-7151-4C52-9BB2-40231EBC42F0}" type="datetime1">
              <a:rPr lang="en-US" smtClean="0"/>
              <a:t>11/24/2022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525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62CD-6104-4A37-A72E-A9B5F9D3E1F0}" type="datetime1">
              <a:rPr lang="en-US" smtClean="0"/>
              <a:t>11/24/2022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83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E204F-225C-4164-91C6-04C7FB03B1C4}" type="datetime1">
              <a:rPr lang="en-US" smtClean="0"/>
              <a:t>11/24/2022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29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49C49-E085-4FBE-AD42-309E5FA722A2}" type="datetime1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013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F2FCB-72C2-42E5-9ECC-8C64261C6540}" type="datetime1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67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160ED628-AA14-4AA8-83BD-F02BCBF03C50}" type="datetime1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3243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40" r:id="rId4"/>
    <p:sldLayoutId id="2147483741" r:id="rId5"/>
    <p:sldLayoutId id="2147483742" r:id="rId6"/>
    <p:sldLayoutId id="2147483747" r:id="rId7"/>
    <p:sldLayoutId id="2147483743" r:id="rId8"/>
    <p:sldLayoutId id="2147483744" r:id="rId9"/>
    <p:sldLayoutId id="2147483745" r:id="rId10"/>
    <p:sldLayoutId id="214748374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ferris wheel at night&#10;&#10;Description automatically generated with low confidence">
            <a:extLst>
              <a:ext uri="{FF2B5EF4-FFF2-40B4-BE49-F238E27FC236}">
                <a16:creationId xmlns:a16="http://schemas.microsoft.com/office/drawing/2014/main" id="{64484421-0D8D-2F66-A05F-FF7B67C31C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0000"/>
          </a:blip>
          <a:srcRect t="12599" b="7080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2842885-07CF-B469-1293-FA9B9116B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933451"/>
            <a:ext cx="5334000" cy="2576512"/>
          </a:xfrm>
        </p:spPr>
        <p:txBody>
          <a:bodyPr>
            <a:normAutofit/>
          </a:bodyPr>
          <a:lstStyle/>
          <a:p>
            <a:pPr algn="l"/>
            <a:r>
              <a:rPr lang="en-US" sz="8000">
                <a:solidFill>
                  <a:srgbClr val="FFFFFF"/>
                </a:solidFill>
              </a:rPr>
              <a:t>Tasklify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A18246-ED23-280D-0B5C-8E4E0F0052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8382000" cy="1338471"/>
          </a:xfrm>
        </p:spPr>
        <p:txBody>
          <a:bodyPr>
            <a:normAutofit/>
          </a:bodyPr>
          <a:lstStyle/>
          <a:p>
            <a:pPr algn="l"/>
            <a:r>
              <a:rPr lang="bg-BG">
                <a:solidFill>
                  <a:srgbClr val="FFFFFF"/>
                </a:solidFill>
              </a:rPr>
              <a:t>Проект на </a:t>
            </a:r>
            <a:r>
              <a:rPr lang="bg-BG" b="1">
                <a:solidFill>
                  <a:srgbClr val="FFFFFF"/>
                </a:solidFill>
              </a:rPr>
              <a:t>Деян Николов </a:t>
            </a:r>
            <a:r>
              <a:rPr lang="bg-BG">
                <a:solidFill>
                  <a:srgbClr val="FFFFFF"/>
                </a:solidFill>
              </a:rPr>
              <a:t>и </a:t>
            </a:r>
            <a:r>
              <a:rPr lang="bg-BG" b="1">
                <a:solidFill>
                  <a:srgbClr val="FFFFFF"/>
                </a:solidFill>
              </a:rPr>
              <a:t>Мартин Анастасов</a:t>
            </a:r>
            <a:endParaRPr lang="en-US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907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47D4BF-F1EA-C4D8-0A31-9C2538064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515" y="809918"/>
            <a:ext cx="9538915" cy="1010931"/>
          </a:xfrm>
        </p:spPr>
        <p:txBody>
          <a:bodyPr anchor="ctr">
            <a:normAutofit/>
          </a:bodyPr>
          <a:lstStyle/>
          <a:p>
            <a:pPr algn="ctr"/>
            <a:r>
              <a:rPr lang="bg-BG"/>
              <a:t>За нас</a:t>
            </a:r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FA9ACCC-0126-48E3-BE37-405CBDAC1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18712"/>
            <a:ext cx="12192000" cy="1029386"/>
            <a:chOff x="0" y="3014035"/>
            <a:chExt cx="12192000" cy="120382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2D09E29-DA9C-48B4-8529-45E27815C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0" y="3014035"/>
              <a:ext cx="12192000" cy="1203824"/>
            </a:xfrm>
            <a:custGeom>
              <a:avLst/>
              <a:gdLst>
                <a:gd name="connsiteX0" fmla="*/ 12192000 w 12192000"/>
                <a:gd name="connsiteY0" fmla="*/ 0 h 1203824"/>
                <a:gd name="connsiteX1" fmla="*/ 12192000 w 12192000"/>
                <a:gd name="connsiteY1" fmla="*/ 463429 h 1203824"/>
                <a:gd name="connsiteX2" fmla="*/ 12190876 w 12192000"/>
                <a:gd name="connsiteY2" fmla="*/ 463512 h 1203824"/>
                <a:gd name="connsiteX3" fmla="*/ 12077245 w 12192000"/>
                <a:gd name="connsiteY3" fmla="*/ 476327 h 1203824"/>
                <a:gd name="connsiteX4" fmla="*/ 11984517 w 12192000"/>
                <a:gd name="connsiteY4" fmla="*/ 479927 h 1203824"/>
                <a:gd name="connsiteX5" fmla="*/ 11951600 w 12192000"/>
                <a:gd name="connsiteY5" fmla="*/ 478957 h 1203824"/>
                <a:gd name="connsiteX6" fmla="*/ 11690904 w 12192000"/>
                <a:gd name="connsiteY6" fmla="*/ 471970 h 1203824"/>
                <a:gd name="connsiteX7" fmla="*/ 11413965 w 12192000"/>
                <a:gd name="connsiteY7" fmla="*/ 476172 h 1203824"/>
                <a:gd name="connsiteX8" fmla="*/ 11240739 w 12192000"/>
                <a:gd name="connsiteY8" fmla="*/ 523169 h 1203824"/>
                <a:gd name="connsiteX9" fmla="*/ 11175005 w 12192000"/>
                <a:gd name="connsiteY9" fmla="*/ 532169 h 1203824"/>
                <a:gd name="connsiteX10" fmla="*/ 10873726 w 12192000"/>
                <a:gd name="connsiteY10" fmla="*/ 580253 h 1203824"/>
                <a:gd name="connsiteX11" fmla="*/ 10821306 w 12192000"/>
                <a:gd name="connsiteY11" fmla="*/ 593207 h 1203824"/>
                <a:gd name="connsiteX12" fmla="*/ 10530811 w 12192000"/>
                <a:gd name="connsiteY12" fmla="*/ 612184 h 1203824"/>
                <a:gd name="connsiteX13" fmla="*/ 10426049 w 12192000"/>
                <a:gd name="connsiteY13" fmla="*/ 623354 h 1203824"/>
                <a:gd name="connsiteX14" fmla="*/ 10329156 w 12192000"/>
                <a:gd name="connsiteY14" fmla="*/ 630948 h 1203824"/>
                <a:gd name="connsiteX15" fmla="*/ 10194727 w 12192000"/>
                <a:gd name="connsiteY15" fmla="*/ 648617 h 1203824"/>
                <a:gd name="connsiteX16" fmla="*/ 10055906 w 12192000"/>
                <a:gd name="connsiteY16" fmla="*/ 671256 h 1203824"/>
                <a:gd name="connsiteX17" fmla="*/ 9900551 w 12192000"/>
                <a:gd name="connsiteY17" fmla="*/ 692855 h 1203824"/>
                <a:gd name="connsiteX18" fmla="*/ 9838464 w 12192000"/>
                <a:gd name="connsiteY18" fmla="*/ 696804 h 1203824"/>
                <a:gd name="connsiteX19" fmla="*/ 9672957 w 12192000"/>
                <a:gd name="connsiteY19" fmla="*/ 723816 h 1203824"/>
                <a:gd name="connsiteX20" fmla="*/ 9585066 w 12192000"/>
                <a:gd name="connsiteY20" fmla="*/ 730692 h 1203824"/>
                <a:gd name="connsiteX21" fmla="*/ 9441407 w 12192000"/>
                <a:gd name="connsiteY21" fmla="*/ 750055 h 1203824"/>
                <a:gd name="connsiteX22" fmla="*/ 9394459 w 12192000"/>
                <a:gd name="connsiteY22" fmla="*/ 755431 h 1203824"/>
                <a:gd name="connsiteX23" fmla="*/ 9352590 w 12192000"/>
                <a:gd name="connsiteY23" fmla="*/ 760650 h 1203824"/>
                <a:gd name="connsiteX24" fmla="*/ 9211614 w 12192000"/>
                <a:gd name="connsiteY24" fmla="*/ 796248 h 1203824"/>
                <a:gd name="connsiteX25" fmla="*/ 9084667 w 12192000"/>
                <a:gd name="connsiteY25" fmla="*/ 815303 h 1203824"/>
                <a:gd name="connsiteX26" fmla="*/ 8863666 w 12192000"/>
                <a:gd name="connsiteY26" fmla="*/ 859298 h 1203824"/>
                <a:gd name="connsiteX27" fmla="*/ 8813796 w 12192000"/>
                <a:gd name="connsiteY27" fmla="*/ 862070 h 1203824"/>
                <a:gd name="connsiteX28" fmla="*/ 8659351 w 12192000"/>
                <a:gd name="connsiteY28" fmla="*/ 882406 h 1203824"/>
                <a:gd name="connsiteX29" fmla="*/ 8571352 w 12192000"/>
                <a:gd name="connsiteY29" fmla="*/ 893639 h 1203824"/>
                <a:gd name="connsiteX30" fmla="*/ 8464106 w 12192000"/>
                <a:gd name="connsiteY30" fmla="*/ 918004 h 1203824"/>
                <a:gd name="connsiteX31" fmla="*/ 8278324 w 12192000"/>
                <a:gd name="connsiteY31" fmla="*/ 963769 h 1203824"/>
                <a:gd name="connsiteX32" fmla="*/ 8229128 w 12192000"/>
                <a:gd name="connsiteY32" fmla="*/ 973810 h 1203824"/>
                <a:gd name="connsiteX33" fmla="*/ 8139751 w 12192000"/>
                <a:gd name="connsiteY33" fmla="*/ 995815 h 1203824"/>
                <a:gd name="connsiteX34" fmla="*/ 8123571 w 12192000"/>
                <a:gd name="connsiteY34" fmla="*/ 999822 h 1203824"/>
                <a:gd name="connsiteX35" fmla="*/ 7988699 w 12192000"/>
                <a:gd name="connsiteY35" fmla="*/ 1042479 h 1203824"/>
                <a:gd name="connsiteX36" fmla="*/ 7917214 w 12192000"/>
                <a:gd name="connsiteY36" fmla="*/ 1054565 h 1203824"/>
                <a:gd name="connsiteX37" fmla="*/ 7710915 w 12192000"/>
                <a:gd name="connsiteY37" fmla="*/ 1084190 h 1203824"/>
                <a:gd name="connsiteX38" fmla="*/ 7622959 w 12192000"/>
                <a:gd name="connsiteY38" fmla="*/ 1093150 h 1203824"/>
                <a:gd name="connsiteX39" fmla="*/ 7410782 w 12192000"/>
                <a:gd name="connsiteY39" fmla="*/ 1109640 h 1203824"/>
                <a:gd name="connsiteX40" fmla="*/ 7277754 w 12192000"/>
                <a:gd name="connsiteY40" fmla="*/ 1121822 h 1203824"/>
                <a:gd name="connsiteX41" fmla="*/ 7124540 w 12192000"/>
                <a:gd name="connsiteY41" fmla="*/ 1132918 h 1203824"/>
                <a:gd name="connsiteX42" fmla="*/ 6949752 w 12192000"/>
                <a:gd name="connsiteY42" fmla="*/ 1151058 h 1203824"/>
                <a:gd name="connsiteX43" fmla="*/ 6630249 w 12192000"/>
                <a:gd name="connsiteY43" fmla="*/ 1176063 h 1203824"/>
                <a:gd name="connsiteX44" fmla="*/ 6320634 w 12192000"/>
                <a:gd name="connsiteY44" fmla="*/ 1198901 h 1203824"/>
                <a:gd name="connsiteX45" fmla="*/ 6192343 w 12192000"/>
                <a:gd name="connsiteY45" fmla="*/ 1198323 h 1203824"/>
                <a:gd name="connsiteX46" fmla="*/ 5966562 w 12192000"/>
                <a:gd name="connsiteY46" fmla="*/ 1203723 h 1203824"/>
                <a:gd name="connsiteX47" fmla="*/ 5867227 w 12192000"/>
                <a:gd name="connsiteY47" fmla="*/ 1201847 h 1203824"/>
                <a:gd name="connsiteX48" fmla="*/ 5630172 w 12192000"/>
                <a:gd name="connsiteY48" fmla="*/ 1202248 h 1203824"/>
                <a:gd name="connsiteX49" fmla="*/ 5348949 w 12192000"/>
                <a:gd name="connsiteY49" fmla="*/ 1191768 h 1203824"/>
                <a:gd name="connsiteX50" fmla="*/ 5241228 w 12192000"/>
                <a:gd name="connsiteY50" fmla="*/ 1192408 h 1203824"/>
                <a:gd name="connsiteX51" fmla="*/ 4971133 w 12192000"/>
                <a:gd name="connsiteY51" fmla="*/ 1193559 h 1203824"/>
                <a:gd name="connsiteX52" fmla="*/ 4869416 w 12192000"/>
                <a:gd name="connsiteY52" fmla="*/ 1200519 h 1203824"/>
                <a:gd name="connsiteX53" fmla="*/ 4753274 w 12192000"/>
                <a:gd name="connsiteY53" fmla="*/ 1200850 h 1203824"/>
                <a:gd name="connsiteX54" fmla="*/ 4611883 w 12192000"/>
                <a:gd name="connsiteY54" fmla="*/ 1192701 h 1203824"/>
                <a:gd name="connsiteX55" fmla="*/ 4376825 w 12192000"/>
                <a:gd name="connsiteY55" fmla="*/ 1184131 h 1203824"/>
                <a:gd name="connsiteX56" fmla="*/ 4285471 w 12192000"/>
                <a:gd name="connsiteY56" fmla="*/ 1187158 h 1203824"/>
                <a:gd name="connsiteX57" fmla="*/ 3866543 w 12192000"/>
                <a:gd name="connsiteY57" fmla="*/ 1181596 h 1203824"/>
                <a:gd name="connsiteX58" fmla="*/ 3651342 w 12192000"/>
                <a:gd name="connsiteY58" fmla="*/ 1174348 h 1203824"/>
                <a:gd name="connsiteX59" fmla="*/ 3518453 w 12192000"/>
                <a:gd name="connsiteY59" fmla="*/ 1177258 h 1203824"/>
                <a:gd name="connsiteX60" fmla="*/ 3400818 w 12192000"/>
                <a:gd name="connsiteY60" fmla="*/ 1169685 h 1203824"/>
                <a:gd name="connsiteX61" fmla="*/ 3037154 w 12192000"/>
                <a:gd name="connsiteY61" fmla="*/ 1153217 h 1203824"/>
                <a:gd name="connsiteX62" fmla="*/ 2866260 w 12192000"/>
                <a:gd name="connsiteY62" fmla="*/ 1132283 h 1203824"/>
                <a:gd name="connsiteX63" fmla="*/ 2582173 w 12192000"/>
                <a:gd name="connsiteY63" fmla="*/ 1088979 h 1203824"/>
                <a:gd name="connsiteX64" fmla="*/ 2395406 w 12192000"/>
                <a:gd name="connsiteY64" fmla="*/ 1035945 h 1203824"/>
                <a:gd name="connsiteX65" fmla="*/ 2294751 w 12192000"/>
                <a:gd name="connsiteY65" fmla="*/ 1014618 h 1203824"/>
                <a:gd name="connsiteX66" fmla="*/ 2122944 w 12192000"/>
                <a:gd name="connsiteY66" fmla="*/ 984751 h 1203824"/>
                <a:gd name="connsiteX67" fmla="*/ 1905504 w 12192000"/>
                <a:gd name="connsiteY67" fmla="*/ 941380 h 1203824"/>
                <a:gd name="connsiteX68" fmla="*/ 1671045 w 12192000"/>
                <a:gd name="connsiteY68" fmla="*/ 924228 h 1203824"/>
                <a:gd name="connsiteX69" fmla="*/ 1543856 w 12192000"/>
                <a:gd name="connsiteY69" fmla="*/ 898190 h 1203824"/>
                <a:gd name="connsiteX70" fmla="*/ 1419784 w 12192000"/>
                <a:gd name="connsiteY70" fmla="*/ 868500 h 1203824"/>
                <a:gd name="connsiteX71" fmla="*/ 1355116 w 12192000"/>
                <a:gd name="connsiteY71" fmla="*/ 849214 h 1203824"/>
                <a:gd name="connsiteX72" fmla="*/ 1223713 w 12192000"/>
                <a:gd name="connsiteY72" fmla="*/ 821702 h 1203824"/>
                <a:gd name="connsiteX73" fmla="*/ 1094193 w 12192000"/>
                <a:gd name="connsiteY73" fmla="*/ 804872 h 1203824"/>
                <a:gd name="connsiteX74" fmla="*/ 1001115 w 12192000"/>
                <a:gd name="connsiteY74" fmla="*/ 783030 h 1203824"/>
                <a:gd name="connsiteX75" fmla="*/ 879548 w 12192000"/>
                <a:gd name="connsiteY75" fmla="*/ 747884 h 1203824"/>
                <a:gd name="connsiteX76" fmla="*/ 711163 w 12192000"/>
                <a:gd name="connsiteY76" fmla="*/ 719039 h 1203824"/>
                <a:gd name="connsiteX77" fmla="*/ 557941 w 12192000"/>
                <a:gd name="connsiteY77" fmla="*/ 707101 h 1203824"/>
                <a:gd name="connsiteX78" fmla="*/ 480347 w 12192000"/>
                <a:gd name="connsiteY78" fmla="*/ 668702 h 1203824"/>
                <a:gd name="connsiteX79" fmla="*/ 296224 w 12192000"/>
                <a:gd name="connsiteY79" fmla="*/ 603583 h 1203824"/>
                <a:gd name="connsiteX80" fmla="*/ 72689 w 12192000"/>
                <a:gd name="connsiteY80" fmla="*/ 560892 h 1203824"/>
                <a:gd name="connsiteX81" fmla="*/ 0 w 12192000"/>
                <a:gd name="connsiteY81" fmla="*/ 543486 h 1203824"/>
                <a:gd name="connsiteX82" fmla="*/ 0 w 12192000"/>
                <a:gd name="connsiteY82" fmla="*/ 384357 h 1203824"/>
                <a:gd name="connsiteX83" fmla="*/ 51784 w 12192000"/>
                <a:gd name="connsiteY83" fmla="*/ 393937 h 1203824"/>
                <a:gd name="connsiteX84" fmla="*/ 205561 w 12192000"/>
                <a:gd name="connsiteY84" fmla="*/ 414859 h 1203824"/>
                <a:gd name="connsiteX85" fmla="*/ 354391 w 12192000"/>
                <a:gd name="connsiteY85" fmla="*/ 426667 h 1203824"/>
                <a:gd name="connsiteX86" fmla="*/ 448281 w 12192000"/>
                <a:gd name="connsiteY86" fmla="*/ 436308 h 1203824"/>
                <a:gd name="connsiteX87" fmla="*/ 611518 w 12192000"/>
                <a:gd name="connsiteY87" fmla="*/ 434166 h 1203824"/>
                <a:gd name="connsiteX88" fmla="*/ 746076 w 12192000"/>
                <a:gd name="connsiteY88" fmla="*/ 422520 h 1203824"/>
                <a:gd name="connsiteX89" fmla="*/ 902724 w 12192000"/>
                <a:gd name="connsiteY89" fmla="*/ 409989 h 1203824"/>
                <a:gd name="connsiteX90" fmla="*/ 1113854 w 12192000"/>
                <a:gd name="connsiteY90" fmla="*/ 414230 h 1203824"/>
                <a:gd name="connsiteX91" fmla="*/ 1333449 w 12192000"/>
                <a:gd name="connsiteY91" fmla="*/ 459938 h 1203824"/>
                <a:gd name="connsiteX92" fmla="*/ 1408608 w 12192000"/>
                <a:gd name="connsiteY92" fmla="*/ 458278 h 1203824"/>
                <a:gd name="connsiteX93" fmla="*/ 1630191 w 12192000"/>
                <a:gd name="connsiteY93" fmla="*/ 403061 h 1203824"/>
                <a:gd name="connsiteX94" fmla="*/ 1956289 w 12192000"/>
                <a:gd name="connsiteY94" fmla="*/ 332366 h 1203824"/>
                <a:gd name="connsiteX95" fmla="*/ 2042814 w 12192000"/>
                <a:gd name="connsiteY95" fmla="*/ 344002 h 1203824"/>
                <a:gd name="connsiteX96" fmla="*/ 2183420 w 12192000"/>
                <a:gd name="connsiteY96" fmla="*/ 369635 h 1203824"/>
                <a:gd name="connsiteX97" fmla="*/ 2269566 w 12192000"/>
                <a:gd name="connsiteY97" fmla="*/ 439859 h 1203824"/>
                <a:gd name="connsiteX98" fmla="*/ 2331129 w 12192000"/>
                <a:gd name="connsiteY98" fmla="*/ 524163 h 1203824"/>
                <a:gd name="connsiteX99" fmla="*/ 2385112 w 12192000"/>
                <a:gd name="connsiteY99" fmla="*/ 555357 h 1203824"/>
                <a:gd name="connsiteX100" fmla="*/ 2444033 w 12192000"/>
                <a:gd name="connsiteY100" fmla="*/ 572629 h 1203824"/>
                <a:gd name="connsiteX101" fmla="*/ 2525979 w 12192000"/>
                <a:gd name="connsiteY101" fmla="*/ 603233 h 1203824"/>
                <a:gd name="connsiteX102" fmla="*/ 2603911 w 12192000"/>
                <a:gd name="connsiteY102" fmla="*/ 684825 h 1203824"/>
                <a:gd name="connsiteX103" fmla="*/ 2678828 w 12192000"/>
                <a:gd name="connsiteY103" fmla="*/ 706990 h 1203824"/>
                <a:gd name="connsiteX104" fmla="*/ 2738094 w 12192000"/>
                <a:gd name="connsiteY104" fmla="*/ 711376 h 1203824"/>
                <a:gd name="connsiteX105" fmla="*/ 2983806 w 12192000"/>
                <a:gd name="connsiteY105" fmla="*/ 728243 h 1203824"/>
                <a:gd name="connsiteX106" fmla="*/ 3013997 w 12192000"/>
                <a:gd name="connsiteY106" fmla="*/ 725446 h 1203824"/>
                <a:gd name="connsiteX107" fmla="*/ 3364419 w 12192000"/>
                <a:gd name="connsiteY107" fmla="*/ 720577 h 1203824"/>
                <a:gd name="connsiteX108" fmla="*/ 3460521 w 12192000"/>
                <a:gd name="connsiteY108" fmla="*/ 717628 h 1203824"/>
                <a:gd name="connsiteX109" fmla="*/ 3710982 w 12192000"/>
                <a:gd name="connsiteY109" fmla="*/ 714182 h 1203824"/>
                <a:gd name="connsiteX110" fmla="*/ 3850961 w 12192000"/>
                <a:gd name="connsiteY110" fmla="*/ 778802 h 1203824"/>
                <a:gd name="connsiteX111" fmla="*/ 3946286 w 12192000"/>
                <a:gd name="connsiteY111" fmla="*/ 816372 h 1203824"/>
                <a:gd name="connsiteX112" fmla="*/ 4065132 w 12192000"/>
                <a:gd name="connsiteY112" fmla="*/ 832459 h 1203824"/>
                <a:gd name="connsiteX113" fmla="*/ 4132173 w 12192000"/>
                <a:gd name="connsiteY113" fmla="*/ 835167 h 1203824"/>
                <a:gd name="connsiteX114" fmla="*/ 4305858 w 12192000"/>
                <a:gd name="connsiteY114" fmla="*/ 804156 h 1203824"/>
                <a:gd name="connsiteX115" fmla="*/ 4382131 w 12192000"/>
                <a:gd name="connsiteY115" fmla="*/ 769481 h 1203824"/>
                <a:gd name="connsiteX116" fmla="*/ 4453289 w 12192000"/>
                <a:gd name="connsiteY116" fmla="*/ 752531 h 1203824"/>
                <a:gd name="connsiteX117" fmla="*/ 4657971 w 12192000"/>
                <a:gd name="connsiteY117" fmla="*/ 795835 h 1203824"/>
                <a:gd name="connsiteX118" fmla="*/ 4682399 w 12192000"/>
                <a:gd name="connsiteY118" fmla="*/ 813876 h 1203824"/>
                <a:gd name="connsiteX119" fmla="*/ 4771814 w 12192000"/>
                <a:gd name="connsiteY119" fmla="*/ 907046 h 1203824"/>
                <a:gd name="connsiteX120" fmla="*/ 4827520 w 12192000"/>
                <a:gd name="connsiteY120" fmla="*/ 929876 h 1203824"/>
                <a:gd name="connsiteX121" fmla="*/ 4849942 w 12192000"/>
                <a:gd name="connsiteY121" fmla="*/ 933851 h 1203824"/>
                <a:gd name="connsiteX122" fmla="*/ 5009626 w 12192000"/>
                <a:gd name="connsiteY122" fmla="*/ 957896 h 1203824"/>
                <a:gd name="connsiteX123" fmla="*/ 5158711 w 12192000"/>
                <a:gd name="connsiteY123" fmla="*/ 963814 h 1203824"/>
                <a:gd name="connsiteX124" fmla="*/ 5376427 w 12192000"/>
                <a:gd name="connsiteY124" fmla="*/ 963151 h 1203824"/>
                <a:gd name="connsiteX125" fmla="*/ 5475787 w 12192000"/>
                <a:gd name="connsiteY125" fmla="*/ 980508 h 1203824"/>
                <a:gd name="connsiteX126" fmla="*/ 5653401 w 12192000"/>
                <a:gd name="connsiteY126" fmla="*/ 987268 h 1203824"/>
                <a:gd name="connsiteX127" fmla="*/ 5726340 w 12192000"/>
                <a:gd name="connsiteY127" fmla="*/ 985357 h 1203824"/>
                <a:gd name="connsiteX128" fmla="*/ 5790563 w 12192000"/>
                <a:gd name="connsiteY128" fmla="*/ 991300 h 1203824"/>
                <a:gd name="connsiteX129" fmla="*/ 5860260 w 12192000"/>
                <a:gd name="connsiteY129" fmla="*/ 1004958 h 1203824"/>
                <a:gd name="connsiteX130" fmla="*/ 6042101 w 12192000"/>
                <a:gd name="connsiteY130" fmla="*/ 1036226 h 1203824"/>
                <a:gd name="connsiteX131" fmla="*/ 6301998 w 12192000"/>
                <a:gd name="connsiteY131" fmla="*/ 989138 h 1203824"/>
                <a:gd name="connsiteX132" fmla="*/ 6452025 w 12192000"/>
                <a:gd name="connsiteY132" fmla="*/ 968489 h 1203824"/>
                <a:gd name="connsiteX133" fmla="*/ 6589205 w 12192000"/>
                <a:gd name="connsiteY133" fmla="*/ 939474 h 1203824"/>
                <a:gd name="connsiteX134" fmla="*/ 6631069 w 12192000"/>
                <a:gd name="connsiteY134" fmla="*/ 911222 h 1203824"/>
                <a:gd name="connsiteX135" fmla="*/ 6828274 w 12192000"/>
                <a:gd name="connsiteY135" fmla="*/ 942941 h 1203824"/>
                <a:gd name="connsiteX136" fmla="*/ 6900803 w 12192000"/>
                <a:gd name="connsiteY136" fmla="*/ 984140 h 1203824"/>
                <a:gd name="connsiteX137" fmla="*/ 7034668 w 12192000"/>
                <a:gd name="connsiteY137" fmla="*/ 1018665 h 1203824"/>
                <a:gd name="connsiteX138" fmla="*/ 7281067 w 12192000"/>
                <a:gd name="connsiteY138" fmla="*/ 966327 h 1203824"/>
                <a:gd name="connsiteX139" fmla="*/ 7412780 w 12192000"/>
                <a:gd name="connsiteY139" fmla="*/ 909206 h 1203824"/>
                <a:gd name="connsiteX140" fmla="*/ 7500327 w 12192000"/>
                <a:gd name="connsiteY140" fmla="*/ 894826 h 1203824"/>
                <a:gd name="connsiteX141" fmla="*/ 7662324 w 12192000"/>
                <a:gd name="connsiteY141" fmla="*/ 927415 h 1203824"/>
                <a:gd name="connsiteX142" fmla="*/ 7725334 w 12192000"/>
                <a:gd name="connsiteY142" fmla="*/ 924844 h 1203824"/>
                <a:gd name="connsiteX143" fmla="*/ 7833279 w 12192000"/>
                <a:gd name="connsiteY143" fmla="*/ 913031 h 1203824"/>
                <a:gd name="connsiteX144" fmla="*/ 7928605 w 12192000"/>
                <a:gd name="connsiteY144" fmla="*/ 881683 h 1203824"/>
                <a:gd name="connsiteX145" fmla="*/ 8146597 w 12192000"/>
                <a:gd name="connsiteY145" fmla="*/ 762968 h 1203824"/>
                <a:gd name="connsiteX146" fmla="*/ 8183577 w 12192000"/>
                <a:gd name="connsiteY146" fmla="*/ 749005 h 1203824"/>
                <a:gd name="connsiteX147" fmla="*/ 8250224 w 12192000"/>
                <a:gd name="connsiteY147" fmla="*/ 733642 h 1203824"/>
                <a:gd name="connsiteX148" fmla="*/ 8505929 w 12192000"/>
                <a:gd name="connsiteY148" fmla="*/ 626542 h 1203824"/>
                <a:gd name="connsiteX149" fmla="*/ 8564194 w 12192000"/>
                <a:gd name="connsiteY149" fmla="*/ 618796 h 1203824"/>
                <a:gd name="connsiteX150" fmla="*/ 8660705 w 12192000"/>
                <a:gd name="connsiteY150" fmla="*/ 611069 h 1203824"/>
                <a:gd name="connsiteX151" fmla="*/ 8762255 w 12192000"/>
                <a:gd name="connsiteY151" fmla="*/ 585060 h 1203824"/>
                <a:gd name="connsiteX152" fmla="*/ 8836439 w 12192000"/>
                <a:gd name="connsiteY152" fmla="*/ 566358 h 1203824"/>
                <a:gd name="connsiteX153" fmla="*/ 9050728 w 12192000"/>
                <a:gd name="connsiteY153" fmla="*/ 559575 h 1203824"/>
                <a:gd name="connsiteX154" fmla="*/ 9229627 w 12192000"/>
                <a:gd name="connsiteY154" fmla="*/ 557464 h 1203824"/>
                <a:gd name="connsiteX155" fmla="*/ 9253451 w 12192000"/>
                <a:gd name="connsiteY155" fmla="*/ 550855 h 1203824"/>
                <a:gd name="connsiteX156" fmla="*/ 9484214 w 12192000"/>
                <a:gd name="connsiteY156" fmla="*/ 498671 h 1203824"/>
                <a:gd name="connsiteX157" fmla="*/ 9582633 w 12192000"/>
                <a:gd name="connsiteY157" fmla="*/ 458384 h 1203824"/>
                <a:gd name="connsiteX158" fmla="*/ 9719670 w 12192000"/>
                <a:gd name="connsiteY158" fmla="*/ 415607 h 1203824"/>
                <a:gd name="connsiteX159" fmla="*/ 9871784 w 12192000"/>
                <a:gd name="connsiteY159" fmla="*/ 366147 h 1203824"/>
                <a:gd name="connsiteX160" fmla="*/ 9984494 w 12192000"/>
                <a:gd name="connsiteY160" fmla="*/ 336660 h 1203824"/>
                <a:gd name="connsiteX161" fmla="*/ 10154708 w 12192000"/>
                <a:gd name="connsiteY161" fmla="*/ 322193 h 1203824"/>
                <a:gd name="connsiteX162" fmla="*/ 10190446 w 12192000"/>
                <a:gd name="connsiteY162" fmla="*/ 325025 h 1203824"/>
                <a:gd name="connsiteX163" fmla="*/ 10530736 w 12192000"/>
                <a:gd name="connsiteY163" fmla="*/ 335953 h 1203824"/>
                <a:gd name="connsiteX164" fmla="*/ 10752157 w 12192000"/>
                <a:gd name="connsiteY164" fmla="*/ 305117 h 1203824"/>
                <a:gd name="connsiteX165" fmla="*/ 10824452 w 12192000"/>
                <a:gd name="connsiteY165" fmla="*/ 285927 h 1203824"/>
                <a:gd name="connsiteX166" fmla="*/ 10953152 w 12192000"/>
                <a:gd name="connsiteY166" fmla="*/ 228102 h 1203824"/>
                <a:gd name="connsiteX167" fmla="*/ 11011614 w 12192000"/>
                <a:gd name="connsiteY167" fmla="*/ 214096 h 1203824"/>
                <a:gd name="connsiteX168" fmla="*/ 11116031 w 12192000"/>
                <a:gd name="connsiteY168" fmla="*/ 195421 h 1203824"/>
                <a:gd name="connsiteX169" fmla="*/ 11344303 w 12192000"/>
                <a:gd name="connsiteY169" fmla="*/ 166629 h 1203824"/>
                <a:gd name="connsiteX170" fmla="*/ 11639050 w 12192000"/>
                <a:gd name="connsiteY170" fmla="*/ 108526 h 1203824"/>
                <a:gd name="connsiteX171" fmla="*/ 11757532 w 12192000"/>
                <a:gd name="connsiteY171" fmla="*/ 96530 h 1203824"/>
                <a:gd name="connsiteX172" fmla="*/ 11885799 w 12192000"/>
                <a:gd name="connsiteY172" fmla="*/ 86728 h 1203824"/>
                <a:gd name="connsiteX173" fmla="*/ 11922874 w 12192000"/>
                <a:gd name="connsiteY173" fmla="*/ 81060 h 1203824"/>
                <a:gd name="connsiteX174" fmla="*/ 12115331 w 12192000"/>
                <a:gd name="connsiteY174" fmla="*/ 33587 h 1203824"/>
                <a:gd name="connsiteX175" fmla="*/ 12158080 w 12192000"/>
                <a:gd name="connsiteY175" fmla="*/ 14081 h 120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</a:cxnLst>
              <a:rect l="l" t="t" r="r" b="b"/>
              <a:pathLst>
                <a:path w="12192000" h="1203824">
                  <a:moveTo>
                    <a:pt x="12192000" y="0"/>
                  </a:moveTo>
                  <a:lnTo>
                    <a:pt x="12192000" y="463429"/>
                  </a:lnTo>
                  <a:lnTo>
                    <a:pt x="12190876" y="463512"/>
                  </a:lnTo>
                  <a:cubicBezTo>
                    <a:pt x="12153133" y="467010"/>
                    <a:pt x="12115042" y="473200"/>
                    <a:pt x="12077245" y="476327"/>
                  </a:cubicBezTo>
                  <a:cubicBezTo>
                    <a:pt x="12046307" y="479040"/>
                    <a:pt x="12015359" y="479114"/>
                    <a:pt x="11984517" y="479927"/>
                  </a:cubicBezTo>
                  <a:cubicBezTo>
                    <a:pt x="11973265" y="480210"/>
                    <a:pt x="11961485" y="476792"/>
                    <a:pt x="11951600" y="478957"/>
                  </a:cubicBezTo>
                  <a:cubicBezTo>
                    <a:pt x="11853497" y="501074"/>
                    <a:pt x="11777036" y="475730"/>
                    <a:pt x="11690904" y="471970"/>
                  </a:cubicBezTo>
                  <a:cubicBezTo>
                    <a:pt x="11600358" y="467893"/>
                    <a:pt x="11511400" y="454530"/>
                    <a:pt x="11413965" y="476172"/>
                  </a:cubicBezTo>
                  <a:cubicBezTo>
                    <a:pt x="11355010" y="489304"/>
                    <a:pt x="11299073" y="508237"/>
                    <a:pt x="11240739" y="523169"/>
                  </a:cubicBezTo>
                  <a:cubicBezTo>
                    <a:pt x="11219994" y="528395"/>
                    <a:pt x="11196384" y="531385"/>
                    <a:pt x="11175005" y="532169"/>
                  </a:cubicBezTo>
                  <a:cubicBezTo>
                    <a:pt x="11071819" y="536506"/>
                    <a:pt x="10971303" y="549336"/>
                    <a:pt x="10873726" y="580253"/>
                  </a:cubicBezTo>
                  <a:cubicBezTo>
                    <a:pt x="10856992" y="585473"/>
                    <a:pt x="10839156" y="590660"/>
                    <a:pt x="10821306" y="593207"/>
                  </a:cubicBezTo>
                  <a:cubicBezTo>
                    <a:pt x="10723500" y="607162"/>
                    <a:pt x="10626924" y="616976"/>
                    <a:pt x="10530811" y="612184"/>
                  </a:cubicBezTo>
                  <a:cubicBezTo>
                    <a:pt x="10498527" y="610559"/>
                    <a:pt x="10460885" y="619895"/>
                    <a:pt x="10426049" y="623354"/>
                  </a:cubicBezTo>
                  <a:cubicBezTo>
                    <a:pt x="10393740" y="626644"/>
                    <a:pt x="10360820" y="630774"/>
                    <a:pt x="10329156" y="630948"/>
                  </a:cubicBezTo>
                  <a:cubicBezTo>
                    <a:pt x="10282924" y="631125"/>
                    <a:pt x="10240698" y="636395"/>
                    <a:pt x="10194727" y="648617"/>
                  </a:cubicBezTo>
                  <a:cubicBezTo>
                    <a:pt x="10150847" y="660165"/>
                    <a:pt x="10102287" y="664450"/>
                    <a:pt x="10055906" y="671256"/>
                  </a:cubicBezTo>
                  <a:cubicBezTo>
                    <a:pt x="10004174" y="678826"/>
                    <a:pt x="9952442" y="686395"/>
                    <a:pt x="9900551" y="692855"/>
                  </a:cubicBezTo>
                  <a:cubicBezTo>
                    <a:pt x="9879793" y="695439"/>
                    <a:pt x="9855180" y="691398"/>
                    <a:pt x="9838464" y="696804"/>
                  </a:cubicBezTo>
                  <a:cubicBezTo>
                    <a:pt x="9784563" y="714690"/>
                    <a:pt x="9727517" y="710557"/>
                    <a:pt x="9672957" y="723816"/>
                  </a:cubicBezTo>
                  <a:cubicBezTo>
                    <a:pt x="9646220" y="730464"/>
                    <a:pt x="9614440" y="727257"/>
                    <a:pt x="9585066" y="730692"/>
                  </a:cubicBezTo>
                  <a:cubicBezTo>
                    <a:pt x="9537047" y="736221"/>
                    <a:pt x="9489294" y="743601"/>
                    <a:pt x="9441407" y="750055"/>
                  </a:cubicBezTo>
                  <a:cubicBezTo>
                    <a:pt x="9425674" y="752111"/>
                    <a:pt x="9410218" y="753561"/>
                    <a:pt x="9394459" y="755431"/>
                  </a:cubicBezTo>
                  <a:cubicBezTo>
                    <a:pt x="9380484" y="757048"/>
                    <a:pt x="9365611" y="757472"/>
                    <a:pt x="9352590" y="760650"/>
                  </a:cubicBezTo>
                  <a:cubicBezTo>
                    <a:pt x="9305415" y="772102"/>
                    <a:pt x="9259379" y="786411"/>
                    <a:pt x="9211614" y="796248"/>
                  </a:cubicBezTo>
                  <a:cubicBezTo>
                    <a:pt x="9170220" y="804796"/>
                    <a:pt x="9126523" y="807444"/>
                    <a:pt x="9084667" y="815303"/>
                  </a:cubicBezTo>
                  <a:cubicBezTo>
                    <a:pt x="9010868" y="829042"/>
                    <a:pt x="8937412" y="845188"/>
                    <a:pt x="8863666" y="859298"/>
                  </a:cubicBezTo>
                  <a:cubicBezTo>
                    <a:pt x="8847706" y="862330"/>
                    <a:pt x="8830271" y="860096"/>
                    <a:pt x="8813796" y="862070"/>
                  </a:cubicBezTo>
                  <a:cubicBezTo>
                    <a:pt x="8762262" y="868479"/>
                    <a:pt x="8710833" y="875626"/>
                    <a:pt x="8659351" y="882406"/>
                  </a:cubicBezTo>
                  <a:cubicBezTo>
                    <a:pt x="8630055" y="886396"/>
                    <a:pt x="8600505" y="891179"/>
                    <a:pt x="8571352" y="893639"/>
                  </a:cubicBezTo>
                  <a:cubicBezTo>
                    <a:pt x="8532843" y="896868"/>
                    <a:pt x="8497743" y="898476"/>
                    <a:pt x="8464106" y="918004"/>
                  </a:cubicBezTo>
                  <a:cubicBezTo>
                    <a:pt x="8412327" y="948238"/>
                    <a:pt x="8341122" y="949523"/>
                    <a:pt x="8278324" y="963769"/>
                  </a:cubicBezTo>
                  <a:cubicBezTo>
                    <a:pt x="8262086" y="967408"/>
                    <a:pt x="8245335" y="969987"/>
                    <a:pt x="8229128" y="973810"/>
                  </a:cubicBezTo>
                  <a:cubicBezTo>
                    <a:pt x="8199180" y="980915"/>
                    <a:pt x="8169646" y="988338"/>
                    <a:pt x="8139751" y="995815"/>
                  </a:cubicBezTo>
                  <a:cubicBezTo>
                    <a:pt x="8134478" y="997132"/>
                    <a:pt x="8128438" y="998185"/>
                    <a:pt x="8123571" y="999822"/>
                  </a:cubicBezTo>
                  <a:cubicBezTo>
                    <a:pt x="8078628" y="1014164"/>
                    <a:pt x="8034565" y="1029514"/>
                    <a:pt x="7988699" y="1042479"/>
                  </a:cubicBezTo>
                  <a:cubicBezTo>
                    <a:pt x="7966302" y="1048884"/>
                    <a:pt x="7941011" y="1052871"/>
                    <a:pt x="7917214" y="1054565"/>
                  </a:cubicBezTo>
                  <a:cubicBezTo>
                    <a:pt x="7847636" y="1059584"/>
                    <a:pt x="7779165" y="1067276"/>
                    <a:pt x="7710915" y="1084190"/>
                  </a:cubicBezTo>
                  <a:cubicBezTo>
                    <a:pt x="7683826" y="1090885"/>
                    <a:pt x="7652466" y="1090640"/>
                    <a:pt x="7622959" y="1093150"/>
                  </a:cubicBezTo>
                  <a:cubicBezTo>
                    <a:pt x="7552361" y="1098691"/>
                    <a:pt x="7481710" y="1103861"/>
                    <a:pt x="7410782" y="1109640"/>
                  </a:cubicBezTo>
                  <a:cubicBezTo>
                    <a:pt x="7366505" y="1113312"/>
                    <a:pt x="7322030" y="1118147"/>
                    <a:pt x="7277754" y="1121822"/>
                  </a:cubicBezTo>
                  <a:cubicBezTo>
                    <a:pt x="7226619" y="1125906"/>
                    <a:pt x="7175601" y="1128277"/>
                    <a:pt x="7124540" y="1132918"/>
                  </a:cubicBezTo>
                  <a:cubicBezTo>
                    <a:pt x="7066293" y="1138207"/>
                    <a:pt x="7008028" y="1145955"/>
                    <a:pt x="6949752" y="1151058"/>
                  </a:cubicBezTo>
                  <a:cubicBezTo>
                    <a:pt x="6843217" y="1160027"/>
                    <a:pt x="6736882" y="1167834"/>
                    <a:pt x="6630249" y="1176063"/>
                  </a:cubicBezTo>
                  <a:cubicBezTo>
                    <a:pt x="6526849" y="1184018"/>
                    <a:pt x="6423556" y="1192713"/>
                    <a:pt x="6320634" y="1198901"/>
                  </a:cubicBezTo>
                  <a:cubicBezTo>
                    <a:pt x="6277297" y="1201496"/>
                    <a:pt x="6235232" y="1197679"/>
                    <a:pt x="6192343" y="1198323"/>
                  </a:cubicBezTo>
                  <a:cubicBezTo>
                    <a:pt x="6117131" y="1199612"/>
                    <a:pt x="6041418" y="1202485"/>
                    <a:pt x="5966562" y="1203723"/>
                  </a:cubicBezTo>
                  <a:cubicBezTo>
                    <a:pt x="5933144" y="1204338"/>
                    <a:pt x="5900754" y="1201974"/>
                    <a:pt x="5867227" y="1201847"/>
                  </a:cubicBezTo>
                  <a:cubicBezTo>
                    <a:pt x="5788180" y="1201796"/>
                    <a:pt x="5708354" y="1203933"/>
                    <a:pt x="5630172" y="1202248"/>
                  </a:cubicBezTo>
                  <a:cubicBezTo>
                    <a:pt x="5535908" y="1200213"/>
                    <a:pt x="5442984" y="1194779"/>
                    <a:pt x="5348949" y="1191768"/>
                  </a:cubicBezTo>
                  <a:cubicBezTo>
                    <a:pt x="5313810" y="1190551"/>
                    <a:pt x="5277251" y="1192179"/>
                    <a:pt x="5241228" y="1192408"/>
                  </a:cubicBezTo>
                  <a:cubicBezTo>
                    <a:pt x="5151316" y="1192775"/>
                    <a:pt x="5061657" y="1192349"/>
                    <a:pt x="4971133" y="1193559"/>
                  </a:cubicBezTo>
                  <a:cubicBezTo>
                    <a:pt x="4937685" y="1193988"/>
                    <a:pt x="4903114" y="1199299"/>
                    <a:pt x="4869416" y="1200519"/>
                  </a:cubicBezTo>
                  <a:cubicBezTo>
                    <a:pt x="4830283" y="1201947"/>
                    <a:pt x="4791348" y="1202215"/>
                    <a:pt x="4753274" y="1200850"/>
                  </a:cubicBezTo>
                  <a:cubicBezTo>
                    <a:pt x="4705682" y="1199144"/>
                    <a:pt x="4659172" y="1194829"/>
                    <a:pt x="4611883" y="1192701"/>
                  </a:cubicBezTo>
                  <a:cubicBezTo>
                    <a:pt x="4533819" y="1189298"/>
                    <a:pt x="4455420" y="1186135"/>
                    <a:pt x="4376825" y="1184131"/>
                  </a:cubicBezTo>
                  <a:cubicBezTo>
                    <a:pt x="4347226" y="1183446"/>
                    <a:pt x="4315374" y="1187423"/>
                    <a:pt x="4285471" y="1187158"/>
                  </a:cubicBezTo>
                  <a:cubicBezTo>
                    <a:pt x="4145774" y="1185753"/>
                    <a:pt x="4006046" y="1184162"/>
                    <a:pt x="3866543" y="1181596"/>
                  </a:cubicBezTo>
                  <a:cubicBezTo>
                    <a:pt x="3794230" y="1180207"/>
                    <a:pt x="3723633" y="1175551"/>
                    <a:pt x="3651342" y="1174348"/>
                  </a:cubicBezTo>
                  <a:cubicBezTo>
                    <a:pt x="3607885" y="1173562"/>
                    <a:pt x="3561907" y="1178044"/>
                    <a:pt x="3518453" y="1177258"/>
                  </a:cubicBezTo>
                  <a:cubicBezTo>
                    <a:pt x="3478287" y="1176568"/>
                    <a:pt x="3440399" y="1171400"/>
                    <a:pt x="3400818" y="1169685"/>
                  </a:cubicBezTo>
                  <a:cubicBezTo>
                    <a:pt x="3279824" y="1164099"/>
                    <a:pt x="3157310" y="1160621"/>
                    <a:pt x="3037154" y="1153217"/>
                  </a:cubicBezTo>
                  <a:cubicBezTo>
                    <a:pt x="2978373" y="1149708"/>
                    <a:pt x="2922429" y="1140508"/>
                    <a:pt x="2866260" y="1132283"/>
                  </a:cubicBezTo>
                  <a:cubicBezTo>
                    <a:pt x="2771049" y="1118489"/>
                    <a:pt x="2677107" y="1103380"/>
                    <a:pt x="2582173" y="1088979"/>
                  </a:cubicBezTo>
                  <a:cubicBezTo>
                    <a:pt x="2511090" y="1078352"/>
                    <a:pt x="2447356" y="1063086"/>
                    <a:pt x="2395406" y="1035945"/>
                  </a:cubicBezTo>
                  <a:cubicBezTo>
                    <a:pt x="2371411" y="1023508"/>
                    <a:pt x="2331675" y="1015582"/>
                    <a:pt x="2294751" y="1014618"/>
                  </a:cubicBezTo>
                  <a:cubicBezTo>
                    <a:pt x="2228580" y="1012920"/>
                    <a:pt x="2177384" y="998698"/>
                    <a:pt x="2122944" y="984751"/>
                  </a:cubicBezTo>
                  <a:cubicBezTo>
                    <a:pt x="2054121" y="967003"/>
                    <a:pt x="1981585" y="951294"/>
                    <a:pt x="1905504" y="941380"/>
                  </a:cubicBezTo>
                  <a:cubicBezTo>
                    <a:pt x="1830544" y="931682"/>
                    <a:pt x="1747929" y="932141"/>
                    <a:pt x="1671045" y="924228"/>
                  </a:cubicBezTo>
                  <a:cubicBezTo>
                    <a:pt x="1625936" y="919523"/>
                    <a:pt x="1585613" y="907528"/>
                    <a:pt x="1543856" y="898190"/>
                  </a:cubicBezTo>
                  <a:cubicBezTo>
                    <a:pt x="1502093" y="888855"/>
                    <a:pt x="1460606" y="878913"/>
                    <a:pt x="1419784" y="868500"/>
                  </a:cubicBezTo>
                  <a:cubicBezTo>
                    <a:pt x="1397486" y="862806"/>
                    <a:pt x="1378078" y="854435"/>
                    <a:pt x="1355116" y="849214"/>
                  </a:cubicBezTo>
                  <a:cubicBezTo>
                    <a:pt x="1311848" y="839527"/>
                    <a:pt x="1265353" y="832754"/>
                    <a:pt x="1223713" y="821702"/>
                  </a:cubicBezTo>
                  <a:cubicBezTo>
                    <a:pt x="1183577" y="811001"/>
                    <a:pt x="1138864" y="809072"/>
                    <a:pt x="1094193" y="804872"/>
                  </a:cubicBezTo>
                  <a:cubicBezTo>
                    <a:pt x="1060244" y="801784"/>
                    <a:pt x="1034230" y="787936"/>
                    <a:pt x="1001115" y="783030"/>
                  </a:cubicBezTo>
                  <a:cubicBezTo>
                    <a:pt x="953853" y="775990"/>
                    <a:pt x="916853" y="764276"/>
                    <a:pt x="879548" y="747884"/>
                  </a:cubicBezTo>
                  <a:cubicBezTo>
                    <a:pt x="837586" y="729513"/>
                    <a:pt x="770061" y="725929"/>
                    <a:pt x="711163" y="719039"/>
                  </a:cubicBezTo>
                  <a:cubicBezTo>
                    <a:pt x="661152" y="713146"/>
                    <a:pt x="604343" y="715774"/>
                    <a:pt x="557941" y="707101"/>
                  </a:cubicBezTo>
                  <a:cubicBezTo>
                    <a:pt x="525381" y="700984"/>
                    <a:pt x="499355" y="684493"/>
                    <a:pt x="480347" y="668702"/>
                  </a:cubicBezTo>
                  <a:cubicBezTo>
                    <a:pt x="437718" y="632865"/>
                    <a:pt x="370204" y="616630"/>
                    <a:pt x="296224" y="603583"/>
                  </a:cubicBezTo>
                  <a:cubicBezTo>
                    <a:pt x="220741" y="590184"/>
                    <a:pt x="148480" y="573869"/>
                    <a:pt x="72689" y="560892"/>
                  </a:cubicBezTo>
                  <a:lnTo>
                    <a:pt x="0" y="543486"/>
                  </a:lnTo>
                  <a:lnTo>
                    <a:pt x="0" y="384357"/>
                  </a:lnTo>
                  <a:lnTo>
                    <a:pt x="51784" y="393937"/>
                  </a:lnTo>
                  <a:cubicBezTo>
                    <a:pt x="104770" y="397707"/>
                    <a:pt x="153378" y="409086"/>
                    <a:pt x="205561" y="414859"/>
                  </a:cubicBezTo>
                  <a:cubicBezTo>
                    <a:pt x="254062" y="420400"/>
                    <a:pt x="305001" y="422574"/>
                    <a:pt x="354391" y="426667"/>
                  </a:cubicBezTo>
                  <a:cubicBezTo>
                    <a:pt x="386450" y="429269"/>
                    <a:pt x="420771" y="429847"/>
                    <a:pt x="448281" y="436308"/>
                  </a:cubicBezTo>
                  <a:cubicBezTo>
                    <a:pt x="499904" y="448391"/>
                    <a:pt x="551004" y="446576"/>
                    <a:pt x="611518" y="434166"/>
                  </a:cubicBezTo>
                  <a:cubicBezTo>
                    <a:pt x="654695" y="425361"/>
                    <a:pt x="702395" y="422710"/>
                    <a:pt x="746076" y="422520"/>
                  </a:cubicBezTo>
                  <a:cubicBezTo>
                    <a:pt x="798481" y="422218"/>
                    <a:pt x="848400" y="419817"/>
                    <a:pt x="902724" y="409989"/>
                  </a:cubicBezTo>
                  <a:cubicBezTo>
                    <a:pt x="977291" y="396518"/>
                    <a:pt x="1048428" y="397321"/>
                    <a:pt x="1113854" y="414230"/>
                  </a:cubicBezTo>
                  <a:cubicBezTo>
                    <a:pt x="1184155" y="432145"/>
                    <a:pt x="1258677" y="446437"/>
                    <a:pt x="1333449" y="459938"/>
                  </a:cubicBezTo>
                  <a:cubicBezTo>
                    <a:pt x="1354772" y="463883"/>
                    <a:pt x="1385284" y="463304"/>
                    <a:pt x="1408608" y="458278"/>
                  </a:cubicBezTo>
                  <a:cubicBezTo>
                    <a:pt x="1483492" y="441930"/>
                    <a:pt x="1561495" y="427025"/>
                    <a:pt x="1630191" y="403061"/>
                  </a:cubicBezTo>
                  <a:cubicBezTo>
                    <a:pt x="1735315" y="366348"/>
                    <a:pt x="1840887" y="337881"/>
                    <a:pt x="1956289" y="332366"/>
                  </a:cubicBezTo>
                  <a:cubicBezTo>
                    <a:pt x="1986669" y="330865"/>
                    <a:pt x="2019100" y="336056"/>
                    <a:pt x="2042814" y="344002"/>
                  </a:cubicBezTo>
                  <a:cubicBezTo>
                    <a:pt x="2085261" y="358150"/>
                    <a:pt x="2126350" y="370413"/>
                    <a:pt x="2183420" y="369635"/>
                  </a:cubicBezTo>
                  <a:cubicBezTo>
                    <a:pt x="2235035" y="368879"/>
                    <a:pt x="2279659" y="405942"/>
                    <a:pt x="2269566" y="439859"/>
                  </a:cubicBezTo>
                  <a:cubicBezTo>
                    <a:pt x="2258267" y="478101"/>
                    <a:pt x="2277762" y="504964"/>
                    <a:pt x="2331129" y="524163"/>
                  </a:cubicBezTo>
                  <a:cubicBezTo>
                    <a:pt x="2352980" y="531807"/>
                    <a:pt x="2364861" y="546162"/>
                    <a:pt x="2385112" y="555357"/>
                  </a:cubicBezTo>
                  <a:cubicBezTo>
                    <a:pt x="2401860" y="562976"/>
                    <a:pt x="2421927" y="570875"/>
                    <a:pt x="2444033" y="572629"/>
                  </a:cubicBezTo>
                  <a:cubicBezTo>
                    <a:pt x="2483469" y="575878"/>
                    <a:pt x="2509763" y="584022"/>
                    <a:pt x="2525979" y="603233"/>
                  </a:cubicBezTo>
                  <a:cubicBezTo>
                    <a:pt x="2549282" y="631254"/>
                    <a:pt x="2578520" y="657481"/>
                    <a:pt x="2603911" y="684825"/>
                  </a:cubicBezTo>
                  <a:cubicBezTo>
                    <a:pt x="2618910" y="700624"/>
                    <a:pt x="2643515" y="707120"/>
                    <a:pt x="2678828" y="706990"/>
                  </a:cubicBezTo>
                  <a:cubicBezTo>
                    <a:pt x="2699243" y="707100"/>
                    <a:pt x="2725615" y="705603"/>
                    <a:pt x="2738094" y="711376"/>
                  </a:cubicBezTo>
                  <a:cubicBezTo>
                    <a:pt x="2805960" y="742855"/>
                    <a:pt x="2895980" y="733032"/>
                    <a:pt x="2983806" y="728243"/>
                  </a:cubicBezTo>
                  <a:cubicBezTo>
                    <a:pt x="2993929" y="727744"/>
                    <a:pt x="3004007" y="726871"/>
                    <a:pt x="3013997" y="725446"/>
                  </a:cubicBezTo>
                  <a:cubicBezTo>
                    <a:pt x="3136002" y="707474"/>
                    <a:pt x="3250133" y="713470"/>
                    <a:pt x="3364419" y="720577"/>
                  </a:cubicBezTo>
                  <a:cubicBezTo>
                    <a:pt x="3394563" y="722507"/>
                    <a:pt x="3428050" y="719807"/>
                    <a:pt x="3460521" y="717628"/>
                  </a:cubicBezTo>
                  <a:cubicBezTo>
                    <a:pt x="3545330" y="712137"/>
                    <a:pt x="3633314" y="698262"/>
                    <a:pt x="3710982" y="714182"/>
                  </a:cubicBezTo>
                  <a:cubicBezTo>
                    <a:pt x="3772122" y="726607"/>
                    <a:pt x="3825029" y="745116"/>
                    <a:pt x="3850961" y="778802"/>
                  </a:cubicBezTo>
                  <a:cubicBezTo>
                    <a:pt x="3868395" y="801427"/>
                    <a:pt x="3898481" y="813185"/>
                    <a:pt x="3946286" y="816372"/>
                  </a:cubicBezTo>
                  <a:cubicBezTo>
                    <a:pt x="3987480" y="819179"/>
                    <a:pt x="4025130" y="827781"/>
                    <a:pt x="4065132" y="832459"/>
                  </a:cubicBezTo>
                  <a:cubicBezTo>
                    <a:pt x="4086246" y="834922"/>
                    <a:pt x="4110400" y="838274"/>
                    <a:pt x="4132173" y="835167"/>
                  </a:cubicBezTo>
                  <a:cubicBezTo>
                    <a:pt x="4190358" y="826865"/>
                    <a:pt x="4249453" y="817300"/>
                    <a:pt x="4305858" y="804156"/>
                  </a:cubicBezTo>
                  <a:cubicBezTo>
                    <a:pt x="4334041" y="797490"/>
                    <a:pt x="4360739" y="782919"/>
                    <a:pt x="4382131" y="769481"/>
                  </a:cubicBezTo>
                  <a:cubicBezTo>
                    <a:pt x="4404161" y="755388"/>
                    <a:pt x="4425552" y="747047"/>
                    <a:pt x="4453289" y="752531"/>
                  </a:cubicBezTo>
                  <a:cubicBezTo>
                    <a:pt x="4522267" y="766292"/>
                    <a:pt x="4590589" y="780524"/>
                    <a:pt x="4657971" y="795835"/>
                  </a:cubicBezTo>
                  <a:cubicBezTo>
                    <a:pt x="4669645" y="798513"/>
                    <a:pt x="4675987" y="807238"/>
                    <a:pt x="4682399" y="813876"/>
                  </a:cubicBezTo>
                  <a:cubicBezTo>
                    <a:pt x="4712325" y="844914"/>
                    <a:pt x="4739115" y="876968"/>
                    <a:pt x="4771814" y="907046"/>
                  </a:cubicBezTo>
                  <a:cubicBezTo>
                    <a:pt x="4783117" y="917329"/>
                    <a:pt x="4807945" y="922850"/>
                    <a:pt x="4827520" y="929876"/>
                  </a:cubicBezTo>
                  <a:cubicBezTo>
                    <a:pt x="4833681" y="932206"/>
                    <a:pt x="4845543" y="931081"/>
                    <a:pt x="4849942" y="933851"/>
                  </a:cubicBezTo>
                  <a:cubicBezTo>
                    <a:pt x="4888949" y="959631"/>
                    <a:pt x="4951287" y="954890"/>
                    <a:pt x="5009626" y="957896"/>
                  </a:cubicBezTo>
                  <a:cubicBezTo>
                    <a:pt x="5059523" y="960407"/>
                    <a:pt x="5111928" y="960104"/>
                    <a:pt x="5158711" y="963814"/>
                  </a:cubicBezTo>
                  <a:cubicBezTo>
                    <a:pt x="5231307" y="969696"/>
                    <a:pt x="5298173" y="973751"/>
                    <a:pt x="5376427" y="963151"/>
                  </a:cubicBezTo>
                  <a:cubicBezTo>
                    <a:pt x="5408579" y="958754"/>
                    <a:pt x="5448461" y="970245"/>
                    <a:pt x="5475787" y="980508"/>
                  </a:cubicBezTo>
                  <a:cubicBezTo>
                    <a:pt x="5528518" y="1000363"/>
                    <a:pt x="5584839" y="1001958"/>
                    <a:pt x="5653401" y="987268"/>
                  </a:cubicBezTo>
                  <a:cubicBezTo>
                    <a:pt x="5676008" y="982341"/>
                    <a:pt x="5702558" y="984595"/>
                    <a:pt x="5726340" y="985357"/>
                  </a:cubicBezTo>
                  <a:cubicBezTo>
                    <a:pt x="5748643" y="985952"/>
                    <a:pt x="5770110" y="988364"/>
                    <a:pt x="5790563" y="991300"/>
                  </a:cubicBezTo>
                  <a:cubicBezTo>
                    <a:pt x="5815128" y="994969"/>
                    <a:pt x="5845522" y="996110"/>
                    <a:pt x="5860260" y="1004958"/>
                  </a:cubicBezTo>
                  <a:cubicBezTo>
                    <a:pt x="5906803" y="1032493"/>
                    <a:pt x="5977069" y="1037385"/>
                    <a:pt x="6042101" y="1036226"/>
                  </a:cubicBezTo>
                  <a:cubicBezTo>
                    <a:pt x="6128232" y="1034888"/>
                    <a:pt x="6222269" y="1027704"/>
                    <a:pt x="6301998" y="989138"/>
                  </a:cubicBezTo>
                  <a:cubicBezTo>
                    <a:pt x="6349672" y="965909"/>
                    <a:pt x="6396952" y="955198"/>
                    <a:pt x="6452025" y="968489"/>
                  </a:cubicBezTo>
                  <a:cubicBezTo>
                    <a:pt x="6489401" y="977695"/>
                    <a:pt x="6558002" y="960731"/>
                    <a:pt x="6589205" y="939474"/>
                  </a:cubicBezTo>
                  <a:cubicBezTo>
                    <a:pt x="6600499" y="931821"/>
                    <a:pt x="6612148" y="924116"/>
                    <a:pt x="6631069" y="911222"/>
                  </a:cubicBezTo>
                  <a:cubicBezTo>
                    <a:pt x="6674305" y="951313"/>
                    <a:pt x="6752346" y="944332"/>
                    <a:pt x="6828274" y="942941"/>
                  </a:cubicBezTo>
                  <a:cubicBezTo>
                    <a:pt x="6874780" y="942157"/>
                    <a:pt x="6889173" y="963896"/>
                    <a:pt x="6900803" y="984140"/>
                  </a:cubicBezTo>
                  <a:cubicBezTo>
                    <a:pt x="6921316" y="1020676"/>
                    <a:pt x="6959796" y="1032557"/>
                    <a:pt x="7034668" y="1018665"/>
                  </a:cubicBezTo>
                  <a:cubicBezTo>
                    <a:pt x="7117337" y="1003282"/>
                    <a:pt x="7199637" y="985309"/>
                    <a:pt x="7281067" y="966327"/>
                  </a:cubicBezTo>
                  <a:cubicBezTo>
                    <a:pt x="7332521" y="954266"/>
                    <a:pt x="7378029" y="936255"/>
                    <a:pt x="7412780" y="909206"/>
                  </a:cubicBezTo>
                  <a:cubicBezTo>
                    <a:pt x="7446535" y="882864"/>
                    <a:pt x="7455445" y="884046"/>
                    <a:pt x="7500327" y="894826"/>
                  </a:cubicBezTo>
                  <a:cubicBezTo>
                    <a:pt x="7552743" y="907363"/>
                    <a:pt x="7606735" y="918164"/>
                    <a:pt x="7662324" y="927415"/>
                  </a:cubicBezTo>
                  <a:cubicBezTo>
                    <a:pt x="7679867" y="930387"/>
                    <a:pt x="7704114" y="926740"/>
                    <a:pt x="7725334" y="924844"/>
                  </a:cubicBezTo>
                  <a:cubicBezTo>
                    <a:pt x="7761320" y="921787"/>
                    <a:pt x="7798617" y="920242"/>
                    <a:pt x="7833279" y="913031"/>
                  </a:cubicBezTo>
                  <a:cubicBezTo>
                    <a:pt x="7866516" y="906023"/>
                    <a:pt x="7898634" y="893700"/>
                    <a:pt x="7928605" y="881683"/>
                  </a:cubicBezTo>
                  <a:cubicBezTo>
                    <a:pt x="8012311" y="848025"/>
                    <a:pt x="8088138" y="810205"/>
                    <a:pt x="8146597" y="762968"/>
                  </a:cubicBezTo>
                  <a:cubicBezTo>
                    <a:pt x="8154091" y="756800"/>
                    <a:pt x="8170249" y="752606"/>
                    <a:pt x="8183577" y="749005"/>
                  </a:cubicBezTo>
                  <a:cubicBezTo>
                    <a:pt x="8205312" y="743071"/>
                    <a:pt x="8227788" y="737222"/>
                    <a:pt x="8250224" y="733642"/>
                  </a:cubicBezTo>
                  <a:cubicBezTo>
                    <a:pt x="8359189" y="716209"/>
                    <a:pt x="8441164" y="678078"/>
                    <a:pt x="8505929" y="626542"/>
                  </a:cubicBezTo>
                  <a:cubicBezTo>
                    <a:pt x="8524585" y="611796"/>
                    <a:pt x="8540107" y="608259"/>
                    <a:pt x="8564194" y="618796"/>
                  </a:cubicBezTo>
                  <a:cubicBezTo>
                    <a:pt x="8592162" y="631043"/>
                    <a:pt x="8628032" y="619507"/>
                    <a:pt x="8660705" y="611069"/>
                  </a:cubicBezTo>
                  <a:cubicBezTo>
                    <a:pt x="8694442" y="602479"/>
                    <a:pt x="8728514" y="593651"/>
                    <a:pt x="8762255" y="585060"/>
                  </a:cubicBezTo>
                  <a:cubicBezTo>
                    <a:pt x="8787227" y="578855"/>
                    <a:pt x="8811899" y="573069"/>
                    <a:pt x="8836439" y="566358"/>
                  </a:cubicBezTo>
                  <a:cubicBezTo>
                    <a:pt x="8912856" y="545447"/>
                    <a:pt x="8983243" y="538425"/>
                    <a:pt x="9050728" y="559575"/>
                  </a:cubicBezTo>
                  <a:cubicBezTo>
                    <a:pt x="9102219" y="575830"/>
                    <a:pt x="9164950" y="573868"/>
                    <a:pt x="9229627" y="557464"/>
                  </a:cubicBezTo>
                  <a:cubicBezTo>
                    <a:pt x="9237706" y="555368"/>
                    <a:pt x="9247529" y="550190"/>
                    <a:pt x="9253451" y="550855"/>
                  </a:cubicBezTo>
                  <a:cubicBezTo>
                    <a:pt x="9342568" y="560232"/>
                    <a:pt x="9405310" y="512383"/>
                    <a:pt x="9484214" y="498671"/>
                  </a:cubicBezTo>
                  <a:cubicBezTo>
                    <a:pt x="9519035" y="492570"/>
                    <a:pt x="9552778" y="473783"/>
                    <a:pt x="9582633" y="458384"/>
                  </a:cubicBezTo>
                  <a:cubicBezTo>
                    <a:pt x="9623689" y="437231"/>
                    <a:pt x="9660183" y="417297"/>
                    <a:pt x="9719670" y="415607"/>
                  </a:cubicBezTo>
                  <a:cubicBezTo>
                    <a:pt x="9779189" y="414101"/>
                    <a:pt x="9830940" y="393878"/>
                    <a:pt x="9871784" y="366147"/>
                  </a:cubicBezTo>
                  <a:cubicBezTo>
                    <a:pt x="9903014" y="345075"/>
                    <a:pt x="9939570" y="338349"/>
                    <a:pt x="9984494" y="336660"/>
                  </a:cubicBezTo>
                  <a:cubicBezTo>
                    <a:pt x="10040642" y="334503"/>
                    <a:pt x="10098165" y="326674"/>
                    <a:pt x="10154708" y="322193"/>
                  </a:cubicBezTo>
                  <a:cubicBezTo>
                    <a:pt x="10166953" y="321201"/>
                    <a:pt x="10182669" y="321603"/>
                    <a:pt x="10190446" y="325025"/>
                  </a:cubicBezTo>
                  <a:cubicBezTo>
                    <a:pt x="10285769" y="367692"/>
                    <a:pt x="10408999" y="350677"/>
                    <a:pt x="10530736" y="335953"/>
                  </a:cubicBezTo>
                  <a:cubicBezTo>
                    <a:pt x="10604506" y="327127"/>
                    <a:pt x="10678397" y="316584"/>
                    <a:pt x="10752157" y="305117"/>
                  </a:cubicBezTo>
                  <a:cubicBezTo>
                    <a:pt x="10777120" y="301365"/>
                    <a:pt x="10803110" y="294636"/>
                    <a:pt x="10824452" y="285927"/>
                  </a:cubicBezTo>
                  <a:cubicBezTo>
                    <a:pt x="10868837" y="267698"/>
                    <a:pt x="10909147" y="246465"/>
                    <a:pt x="10953152" y="228102"/>
                  </a:cubicBezTo>
                  <a:cubicBezTo>
                    <a:pt x="10969622" y="221030"/>
                    <a:pt x="10991730" y="217688"/>
                    <a:pt x="11011614" y="214096"/>
                  </a:cubicBezTo>
                  <a:cubicBezTo>
                    <a:pt x="11046743" y="207573"/>
                    <a:pt x="11086641" y="206412"/>
                    <a:pt x="11116031" y="195421"/>
                  </a:cubicBezTo>
                  <a:cubicBezTo>
                    <a:pt x="11192467" y="166956"/>
                    <a:pt x="11266913" y="160299"/>
                    <a:pt x="11344303" y="166629"/>
                  </a:cubicBezTo>
                  <a:cubicBezTo>
                    <a:pt x="11452657" y="175527"/>
                    <a:pt x="11551626" y="159519"/>
                    <a:pt x="11639050" y="108526"/>
                  </a:cubicBezTo>
                  <a:cubicBezTo>
                    <a:pt x="11678385" y="85543"/>
                    <a:pt x="11720243" y="87879"/>
                    <a:pt x="11757532" y="96530"/>
                  </a:cubicBezTo>
                  <a:cubicBezTo>
                    <a:pt x="11800499" y="106640"/>
                    <a:pt x="11840704" y="105056"/>
                    <a:pt x="11885799" y="86728"/>
                  </a:cubicBezTo>
                  <a:cubicBezTo>
                    <a:pt x="11895784" y="82659"/>
                    <a:pt x="11910604" y="81867"/>
                    <a:pt x="11922874" y="81060"/>
                  </a:cubicBezTo>
                  <a:cubicBezTo>
                    <a:pt x="11992783" y="75806"/>
                    <a:pt x="12063500" y="73647"/>
                    <a:pt x="12115331" y="33587"/>
                  </a:cubicBezTo>
                  <a:cubicBezTo>
                    <a:pt x="12125500" y="25715"/>
                    <a:pt x="12143693" y="20477"/>
                    <a:pt x="12158080" y="14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D777C00-D019-4D9B-B6A9-48984C81A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0" y="3014035"/>
              <a:ext cx="12192000" cy="1203824"/>
            </a:xfrm>
            <a:custGeom>
              <a:avLst/>
              <a:gdLst>
                <a:gd name="connsiteX0" fmla="*/ 12192000 w 12192000"/>
                <a:gd name="connsiteY0" fmla="*/ 0 h 1203824"/>
                <a:gd name="connsiteX1" fmla="*/ 12192000 w 12192000"/>
                <a:gd name="connsiteY1" fmla="*/ 463429 h 1203824"/>
                <a:gd name="connsiteX2" fmla="*/ 12190876 w 12192000"/>
                <a:gd name="connsiteY2" fmla="*/ 463512 h 1203824"/>
                <a:gd name="connsiteX3" fmla="*/ 12077245 w 12192000"/>
                <a:gd name="connsiteY3" fmla="*/ 476327 h 1203824"/>
                <a:gd name="connsiteX4" fmla="*/ 11984517 w 12192000"/>
                <a:gd name="connsiteY4" fmla="*/ 479927 h 1203824"/>
                <a:gd name="connsiteX5" fmla="*/ 11951600 w 12192000"/>
                <a:gd name="connsiteY5" fmla="*/ 478957 h 1203824"/>
                <a:gd name="connsiteX6" fmla="*/ 11690904 w 12192000"/>
                <a:gd name="connsiteY6" fmla="*/ 471970 h 1203824"/>
                <a:gd name="connsiteX7" fmla="*/ 11413965 w 12192000"/>
                <a:gd name="connsiteY7" fmla="*/ 476172 h 1203824"/>
                <a:gd name="connsiteX8" fmla="*/ 11240739 w 12192000"/>
                <a:gd name="connsiteY8" fmla="*/ 523169 h 1203824"/>
                <a:gd name="connsiteX9" fmla="*/ 11175005 w 12192000"/>
                <a:gd name="connsiteY9" fmla="*/ 532169 h 1203824"/>
                <a:gd name="connsiteX10" fmla="*/ 10873726 w 12192000"/>
                <a:gd name="connsiteY10" fmla="*/ 580253 h 1203824"/>
                <a:gd name="connsiteX11" fmla="*/ 10821306 w 12192000"/>
                <a:gd name="connsiteY11" fmla="*/ 593207 h 1203824"/>
                <a:gd name="connsiteX12" fmla="*/ 10530811 w 12192000"/>
                <a:gd name="connsiteY12" fmla="*/ 612184 h 1203824"/>
                <a:gd name="connsiteX13" fmla="*/ 10426049 w 12192000"/>
                <a:gd name="connsiteY13" fmla="*/ 623354 h 1203824"/>
                <a:gd name="connsiteX14" fmla="*/ 10329156 w 12192000"/>
                <a:gd name="connsiteY14" fmla="*/ 630948 h 1203824"/>
                <a:gd name="connsiteX15" fmla="*/ 10194727 w 12192000"/>
                <a:gd name="connsiteY15" fmla="*/ 648617 h 1203824"/>
                <a:gd name="connsiteX16" fmla="*/ 10055906 w 12192000"/>
                <a:gd name="connsiteY16" fmla="*/ 671256 h 1203824"/>
                <a:gd name="connsiteX17" fmla="*/ 9900551 w 12192000"/>
                <a:gd name="connsiteY17" fmla="*/ 692855 h 1203824"/>
                <a:gd name="connsiteX18" fmla="*/ 9838464 w 12192000"/>
                <a:gd name="connsiteY18" fmla="*/ 696804 h 1203824"/>
                <a:gd name="connsiteX19" fmla="*/ 9672957 w 12192000"/>
                <a:gd name="connsiteY19" fmla="*/ 723816 h 1203824"/>
                <a:gd name="connsiteX20" fmla="*/ 9585066 w 12192000"/>
                <a:gd name="connsiteY20" fmla="*/ 730692 h 1203824"/>
                <a:gd name="connsiteX21" fmla="*/ 9441407 w 12192000"/>
                <a:gd name="connsiteY21" fmla="*/ 750055 h 1203824"/>
                <a:gd name="connsiteX22" fmla="*/ 9394459 w 12192000"/>
                <a:gd name="connsiteY22" fmla="*/ 755431 h 1203824"/>
                <a:gd name="connsiteX23" fmla="*/ 9352590 w 12192000"/>
                <a:gd name="connsiteY23" fmla="*/ 760650 h 1203824"/>
                <a:gd name="connsiteX24" fmla="*/ 9211614 w 12192000"/>
                <a:gd name="connsiteY24" fmla="*/ 796248 h 1203824"/>
                <a:gd name="connsiteX25" fmla="*/ 9084667 w 12192000"/>
                <a:gd name="connsiteY25" fmla="*/ 815303 h 1203824"/>
                <a:gd name="connsiteX26" fmla="*/ 8863666 w 12192000"/>
                <a:gd name="connsiteY26" fmla="*/ 859298 h 1203824"/>
                <a:gd name="connsiteX27" fmla="*/ 8813796 w 12192000"/>
                <a:gd name="connsiteY27" fmla="*/ 862070 h 1203824"/>
                <a:gd name="connsiteX28" fmla="*/ 8659351 w 12192000"/>
                <a:gd name="connsiteY28" fmla="*/ 882406 h 1203824"/>
                <a:gd name="connsiteX29" fmla="*/ 8571352 w 12192000"/>
                <a:gd name="connsiteY29" fmla="*/ 893639 h 1203824"/>
                <a:gd name="connsiteX30" fmla="*/ 8464106 w 12192000"/>
                <a:gd name="connsiteY30" fmla="*/ 918004 h 1203824"/>
                <a:gd name="connsiteX31" fmla="*/ 8278324 w 12192000"/>
                <a:gd name="connsiteY31" fmla="*/ 963769 h 1203824"/>
                <a:gd name="connsiteX32" fmla="*/ 8229128 w 12192000"/>
                <a:gd name="connsiteY32" fmla="*/ 973810 h 1203824"/>
                <a:gd name="connsiteX33" fmla="*/ 8139751 w 12192000"/>
                <a:gd name="connsiteY33" fmla="*/ 995815 h 1203824"/>
                <a:gd name="connsiteX34" fmla="*/ 8123571 w 12192000"/>
                <a:gd name="connsiteY34" fmla="*/ 999822 h 1203824"/>
                <a:gd name="connsiteX35" fmla="*/ 7988699 w 12192000"/>
                <a:gd name="connsiteY35" fmla="*/ 1042479 h 1203824"/>
                <a:gd name="connsiteX36" fmla="*/ 7917214 w 12192000"/>
                <a:gd name="connsiteY36" fmla="*/ 1054565 h 1203824"/>
                <a:gd name="connsiteX37" fmla="*/ 7710915 w 12192000"/>
                <a:gd name="connsiteY37" fmla="*/ 1084190 h 1203824"/>
                <a:gd name="connsiteX38" fmla="*/ 7622959 w 12192000"/>
                <a:gd name="connsiteY38" fmla="*/ 1093150 h 1203824"/>
                <a:gd name="connsiteX39" fmla="*/ 7410782 w 12192000"/>
                <a:gd name="connsiteY39" fmla="*/ 1109640 h 1203824"/>
                <a:gd name="connsiteX40" fmla="*/ 7277754 w 12192000"/>
                <a:gd name="connsiteY40" fmla="*/ 1121822 h 1203824"/>
                <a:gd name="connsiteX41" fmla="*/ 7124540 w 12192000"/>
                <a:gd name="connsiteY41" fmla="*/ 1132918 h 1203824"/>
                <a:gd name="connsiteX42" fmla="*/ 6949752 w 12192000"/>
                <a:gd name="connsiteY42" fmla="*/ 1151058 h 1203824"/>
                <a:gd name="connsiteX43" fmla="*/ 6630249 w 12192000"/>
                <a:gd name="connsiteY43" fmla="*/ 1176063 h 1203824"/>
                <a:gd name="connsiteX44" fmla="*/ 6320634 w 12192000"/>
                <a:gd name="connsiteY44" fmla="*/ 1198901 h 1203824"/>
                <a:gd name="connsiteX45" fmla="*/ 6192343 w 12192000"/>
                <a:gd name="connsiteY45" fmla="*/ 1198323 h 1203824"/>
                <a:gd name="connsiteX46" fmla="*/ 5966562 w 12192000"/>
                <a:gd name="connsiteY46" fmla="*/ 1203723 h 1203824"/>
                <a:gd name="connsiteX47" fmla="*/ 5867227 w 12192000"/>
                <a:gd name="connsiteY47" fmla="*/ 1201847 h 1203824"/>
                <a:gd name="connsiteX48" fmla="*/ 5630172 w 12192000"/>
                <a:gd name="connsiteY48" fmla="*/ 1202248 h 1203824"/>
                <a:gd name="connsiteX49" fmla="*/ 5348949 w 12192000"/>
                <a:gd name="connsiteY49" fmla="*/ 1191768 h 1203824"/>
                <a:gd name="connsiteX50" fmla="*/ 5241228 w 12192000"/>
                <a:gd name="connsiteY50" fmla="*/ 1192408 h 1203824"/>
                <a:gd name="connsiteX51" fmla="*/ 4971133 w 12192000"/>
                <a:gd name="connsiteY51" fmla="*/ 1193559 h 1203824"/>
                <a:gd name="connsiteX52" fmla="*/ 4869416 w 12192000"/>
                <a:gd name="connsiteY52" fmla="*/ 1200519 h 1203824"/>
                <a:gd name="connsiteX53" fmla="*/ 4753274 w 12192000"/>
                <a:gd name="connsiteY53" fmla="*/ 1200850 h 1203824"/>
                <a:gd name="connsiteX54" fmla="*/ 4611883 w 12192000"/>
                <a:gd name="connsiteY54" fmla="*/ 1192701 h 1203824"/>
                <a:gd name="connsiteX55" fmla="*/ 4376825 w 12192000"/>
                <a:gd name="connsiteY55" fmla="*/ 1184131 h 1203824"/>
                <a:gd name="connsiteX56" fmla="*/ 4285471 w 12192000"/>
                <a:gd name="connsiteY56" fmla="*/ 1187158 h 1203824"/>
                <a:gd name="connsiteX57" fmla="*/ 3866543 w 12192000"/>
                <a:gd name="connsiteY57" fmla="*/ 1181596 h 1203824"/>
                <a:gd name="connsiteX58" fmla="*/ 3651342 w 12192000"/>
                <a:gd name="connsiteY58" fmla="*/ 1174348 h 1203824"/>
                <a:gd name="connsiteX59" fmla="*/ 3518453 w 12192000"/>
                <a:gd name="connsiteY59" fmla="*/ 1177258 h 1203824"/>
                <a:gd name="connsiteX60" fmla="*/ 3400818 w 12192000"/>
                <a:gd name="connsiteY60" fmla="*/ 1169685 h 1203824"/>
                <a:gd name="connsiteX61" fmla="*/ 3037154 w 12192000"/>
                <a:gd name="connsiteY61" fmla="*/ 1153217 h 1203824"/>
                <a:gd name="connsiteX62" fmla="*/ 2866260 w 12192000"/>
                <a:gd name="connsiteY62" fmla="*/ 1132283 h 1203824"/>
                <a:gd name="connsiteX63" fmla="*/ 2582173 w 12192000"/>
                <a:gd name="connsiteY63" fmla="*/ 1088979 h 1203824"/>
                <a:gd name="connsiteX64" fmla="*/ 2395406 w 12192000"/>
                <a:gd name="connsiteY64" fmla="*/ 1035945 h 1203824"/>
                <a:gd name="connsiteX65" fmla="*/ 2294751 w 12192000"/>
                <a:gd name="connsiteY65" fmla="*/ 1014618 h 1203824"/>
                <a:gd name="connsiteX66" fmla="*/ 2122944 w 12192000"/>
                <a:gd name="connsiteY66" fmla="*/ 984751 h 1203824"/>
                <a:gd name="connsiteX67" fmla="*/ 1905504 w 12192000"/>
                <a:gd name="connsiteY67" fmla="*/ 941380 h 1203824"/>
                <a:gd name="connsiteX68" fmla="*/ 1671045 w 12192000"/>
                <a:gd name="connsiteY68" fmla="*/ 924228 h 1203824"/>
                <a:gd name="connsiteX69" fmla="*/ 1543856 w 12192000"/>
                <a:gd name="connsiteY69" fmla="*/ 898190 h 1203824"/>
                <a:gd name="connsiteX70" fmla="*/ 1419784 w 12192000"/>
                <a:gd name="connsiteY70" fmla="*/ 868500 h 1203824"/>
                <a:gd name="connsiteX71" fmla="*/ 1355116 w 12192000"/>
                <a:gd name="connsiteY71" fmla="*/ 849214 h 1203824"/>
                <a:gd name="connsiteX72" fmla="*/ 1223713 w 12192000"/>
                <a:gd name="connsiteY72" fmla="*/ 821702 h 1203824"/>
                <a:gd name="connsiteX73" fmla="*/ 1094193 w 12192000"/>
                <a:gd name="connsiteY73" fmla="*/ 804872 h 1203824"/>
                <a:gd name="connsiteX74" fmla="*/ 1001115 w 12192000"/>
                <a:gd name="connsiteY74" fmla="*/ 783030 h 1203824"/>
                <a:gd name="connsiteX75" fmla="*/ 879548 w 12192000"/>
                <a:gd name="connsiteY75" fmla="*/ 747884 h 1203824"/>
                <a:gd name="connsiteX76" fmla="*/ 711163 w 12192000"/>
                <a:gd name="connsiteY76" fmla="*/ 719039 h 1203824"/>
                <a:gd name="connsiteX77" fmla="*/ 557941 w 12192000"/>
                <a:gd name="connsiteY77" fmla="*/ 707101 h 1203824"/>
                <a:gd name="connsiteX78" fmla="*/ 480347 w 12192000"/>
                <a:gd name="connsiteY78" fmla="*/ 668702 h 1203824"/>
                <a:gd name="connsiteX79" fmla="*/ 296224 w 12192000"/>
                <a:gd name="connsiteY79" fmla="*/ 603583 h 1203824"/>
                <a:gd name="connsiteX80" fmla="*/ 72689 w 12192000"/>
                <a:gd name="connsiteY80" fmla="*/ 560892 h 1203824"/>
                <a:gd name="connsiteX81" fmla="*/ 0 w 12192000"/>
                <a:gd name="connsiteY81" fmla="*/ 543486 h 1203824"/>
                <a:gd name="connsiteX82" fmla="*/ 0 w 12192000"/>
                <a:gd name="connsiteY82" fmla="*/ 384357 h 1203824"/>
                <a:gd name="connsiteX83" fmla="*/ 51784 w 12192000"/>
                <a:gd name="connsiteY83" fmla="*/ 393937 h 1203824"/>
                <a:gd name="connsiteX84" fmla="*/ 205561 w 12192000"/>
                <a:gd name="connsiteY84" fmla="*/ 414859 h 1203824"/>
                <a:gd name="connsiteX85" fmla="*/ 354391 w 12192000"/>
                <a:gd name="connsiteY85" fmla="*/ 426667 h 1203824"/>
                <a:gd name="connsiteX86" fmla="*/ 448281 w 12192000"/>
                <a:gd name="connsiteY86" fmla="*/ 436308 h 1203824"/>
                <a:gd name="connsiteX87" fmla="*/ 611518 w 12192000"/>
                <a:gd name="connsiteY87" fmla="*/ 434166 h 1203824"/>
                <a:gd name="connsiteX88" fmla="*/ 746076 w 12192000"/>
                <a:gd name="connsiteY88" fmla="*/ 422520 h 1203824"/>
                <a:gd name="connsiteX89" fmla="*/ 902724 w 12192000"/>
                <a:gd name="connsiteY89" fmla="*/ 409989 h 1203824"/>
                <a:gd name="connsiteX90" fmla="*/ 1113854 w 12192000"/>
                <a:gd name="connsiteY90" fmla="*/ 414230 h 1203824"/>
                <a:gd name="connsiteX91" fmla="*/ 1333449 w 12192000"/>
                <a:gd name="connsiteY91" fmla="*/ 459938 h 1203824"/>
                <a:gd name="connsiteX92" fmla="*/ 1408608 w 12192000"/>
                <a:gd name="connsiteY92" fmla="*/ 458278 h 1203824"/>
                <a:gd name="connsiteX93" fmla="*/ 1630191 w 12192000"/>
                <a:gd name="connsiteY93" fmla="*/ 403061 h 1203824"/>
                <a:gd name="connsiteX94" fmla="*/ 1956289 w 12192000"/>
                <a:gd name="connsiteY94" fmla="*/ 332366 h 1203824"/>
                <a:gd name="connsiteX95" fmla="*/ 2042814 w 12192000"/>
                <a:gd name="connsiteY95" fmla="*/ 344002 h 1203824"/>
                <a:gd name="connsiteX96" fmla="*/ 2183420 w 12192000"/>
                <a:gd name="connsiteY96" fmla="*/ 369635 h 1203824"/>
                <a:gd name="connsiteX97" fmla="*/ 2269566 w 12192000"/>
                <a:gd name="connsiteY97" fmla="*/ 439859 h 1203824"/>
                <a:gd name="connsiteX98" fmla="*/ 2331129 w 12192000"/>
                <a:gd name="connsiteY98" fmla="*/ 524163 h 1203824"/>
                <a:gd name="connsiteX99" fmla="*/ 2385112 w 12192000"/>
                <a:gd name="connsiteY99" fmla="*/ 555357 h 1203824"/>
                <a:gd name="connsiteX100" fmla="*/ 2444033 w 12192000"/>
                <a:gd name="connsiteY100" fmla="*/ 572629 h 1203824"/>
                <a:gd name="connsiteX101" fmla="*/ 2525979 w 12192000"/>
                <a:gd name="connsiteY101" fmla="*/ 603233 h 1203824"/>
                <a:gd name="connsiteX102" fmla="*/ 2603911 w 12192000"/>
                <a:gd name="connsiteY102" fmla="*/ 684825 h 1203824"/>
                <a:gd name="connsiteX103" fmla="*/ 2678828 w 12192000"/>
                <a:gd name="connsiteY103" fmla="*/ 706990 h 1203824"/>
                <a:gd name="connsiteX104" fmla="*/ 2738094 w 12192000"/>
                <a:gd name="connsiteY104" fmla="*/ 711376 h 1203824"/>
                <a:gd name="connsiteX105" fmla="*/ 2983806 w 12192000"/>
                <a:gd name="connsiteY105" fmla="*/ 728243 h 1203824"/>
                <a:gd name="connsiteX106" fmla="*/ 3013997 w 12192000"/>
                <a:gd name="connsiteY106" fmla="*/ 725446 h 1203824"/>
                <a:gd name="connsiteX107" fmla="*/ 3364419 w 12192000"/>
                <a:gd name="connsiteY107" fmla="*/ 720577 h 1203824"/>
                <a:gd name="connsiteX108" fmla="*/ 3460521 w 12192000"/>
                <a:gd name="connsiteY108" fmla="*/ 717628 h 1203824"/>
                <a:gd name="connsiteX109" fmla="*/ 3710982 w 12192000"/>
                <a:gd name="connsiteY109" fmla="*/ 714182 h 1203824"/>
                <a:gd name="connsiteX110" fmla="*/ 3850961 w 12192000"/>
                <a:gd name="connsiteY110" fmla="*/ 778802 h 1203824"/>
                <a:gd name="connsiteX111" fmla="*/ 3946286 w 12192000"/>
                <a:gd name="connsiteY111" fmla="*/ 816372 h 1203824"/>
                <a:gd name="connsiteX112" fmla="*/ 4065132 w 12192000"/>
                <a:gd name="connsiteY112" fmla="*/ 832459 h 1203824"/>
                <a:gd name="connsiteX113" fmla="*/ 4132173 w 12192000"/>
                <a:gd name="connsiteY113" fmla="*/ 835167 h 1203824"/>
                <a:gd name="connsiteX114" fmla="*/ 4305858 w 12192000"/>
                <a:gd name="connsiteY114" fmla="*/ 804156 h 1203824"/>
                <a:gd name="connsiteX115" fmla="*/ 4382131 w 12192000"/>
                <a:gd name="connsiteY115" fmla="*/ 769481 h 1203824"/>
                <a:gd name="connsiteX116" fmla="*/ 4453289 w 12192000"/>
                <a:gd name="connsiteY116" fmla="*/ 752531 h 1203824"/>
                <a:gd name="connsiteX117" fmla="*/ 4657971 w 12192000"/>
                <a:gd name="connsiteY117" fmla="*/ 795835 h 1203824"/>
                <a:gd name="connsiteX118" fmla="*/ 4682399 w 12192000"/>
                <a:gd name="connsiteY118" fmla="*/ 813876 h 1203824"/>
                <a:gd name="connsiteX119" fmla="*/ 4771814 w 12192000"/>
                <a:gd name="connsiteY119" fmla="*/ 907046 h 1203824"/>
                <a:gd name="connsiteX120" fmla="*/ 4827520 w 12192000"/>
                <a:gd name="connsiteY120" fmla="*/ 929876 h 1203824"/>
                <a:gd name="connsiteX121" fmla="*/ 4849942 w 12192000"/>
                <a:gd name="connsiteY121" fmla="*/ 933851 h 1203824"/>
                <a:gd name="connsiteX122" fmla="*/ 5009626 w 12192000"/>
                <a:gd name="connsiteY122" fmla="*/ 957896 h 1203824"/>
                <a:gd name="connsiteX123" fmla="*/ 5158711 w 12192000"/>
                <a:gd name="connsiteY123" fmla="*/ 963814 h 1203824"/>
                <a:gd name="connsiteX124" fmla="*/ 5376427 w 12192000"/>
                <a:gd name="connsiteY124" fmla="*/ 963151 h 1203824"/>
                <a:gd name="connsiteX125" fmla="*/ 5475787 w 12192000"/>
                <a:gd name="connsiteY125" fmla="*/ 980508 h 1203824"/>
                <a:gd name="connsiteX126" fmla="*/ 5653401 w 12192000"/>
                <a:gd name="connsiteY126" fmla="*/ 987268 h 1203824"/>
                <a:gd name="connsiteX127" fmla="*/ 5726340 w 12192000"/>
                <a:gd name="connsiteY127" fmla="*/ 985357 h 1203824"/>
                <a:gd name="connsiteX128" fmla="*/ 5790563 w 12192000"/>
                <a:gd name="connsiteY128" fmla="*/ 991300 h 1203824"/>
                <a:gd name="connsiteX129" fmla="*/ 5860260 w 12192000"/>
                <a:gd name="connsiteY129" fmla="*/ 1004958 h 1203824"/>
                <a:gd name="connsiteX130" fmla="*/ 6042101 w 12192000"/>
                <a:gd name="connsiteY130" fmla="*/ 1036226 h 1203824"/>
                <a:gd name="connsiteX131" fmla="*/ 6301998 w 12192000"/>
                <a:gd name="connsiteY131" fmla="*/ 989138 h 1203824"/>
                <a:gd name="connsiteX132" fmla="*/ 6452025 w 12192000"/>
                <a:gd name="connsiteY132" fmla="*/ 968489 h 1203824"/>
                <a:gd name="connsiteX133" fmla="*/ 6589205 w 12192000"/>
                <a:gd name="connsiteY133" fmla="*/ 939474 h 1203824"/>
                <a:gd name="connsiteX134" fmla="*/ 6631069 w 12192000"/>
                <a:gd name="connsiteY134" fmla="*/ 911222 h 1203824"/>
                <a:gd name="connsiteX135" fmla="*/ 6828274 w 12192000"/>
                <a:gd name="connsiteY135" fmla="*/ 942941 h 1203824"/>
                <a:gd name="connsiteX136" fmla="*/ 6900803 w 12192000"/>
                <a:gd name="connsiteY136" fmla="*/ 984140 h 1203824"/>
                <a:gd name="connsiteX137" fmla="*/ 7034668 w 12192000"/>
                <a:gd name="connsiteY137" fmla="*/ 1018665 h 1203824"/>
                <a:gd name="connsiteX138" fmla="*/ 7281067 w 12192000"/>
                <a:gd name="connsiteY138" fmla="*/ 966327 h 1203824"/>
                <a:gd name="connsiteX139" fmla="*/ 7412780 w 12192000"/>
                <a:gd name="connsiteY139" fmla="*/ 909206 h 1203824"/>
                <a:gd name="connsiteX140" fmla="*/ 7500327 w 12192000"/>
                <a:gd name="connsiteY140" fmla="*/ 894826 h 1203824"/>
                <a:gd name="connsiteX141" fmla="*/ 7662324 w 12192000"/>
                <a:gd name="connsiteY141" fmla="*/ 927415 h 1203824"/>
                <a:gd name="connsiteX142" fmla="*/ 7725334 w 12192000"/>
                <a:gd name="connsiteY142" fmla="*/ 924844 h 1203824"/>
                <a:gd name="connsiteX143" fmla="*/ 7833279 w 12192000"/>
                <a:gd name="connsiteY143" fmla="*/ 913031 h 1203824"/>
                <a:gd name="connsiteX144" fmla="*/ 7928605 w 12192000"/>
                <a:gd name="connsiteY144" fmla="*/ 881683 h 1203824"/>
                <a:gd name="connsiteX145" fmla="*/ 8146597 w 12192000"/>
                <a:gd name="connsiteY145" fmla="*/ 762968 h 1203824"/>
                <a:gd name="connsiteX146" fmla="*/ 8183577 w 12192000"/>
                <a:gd name="connsiteY146" fmla="*/ 749005 h 1203824"/>
                <a:gd name="connsiteX147" fmla="*/ 8250224 w 12192000"/>
                <a:gd name="connsiteY147" fmla="*/ 733642 h 1203824"/>
                <a:gd name="connsiteX148" fmla="*/ 8505929 w 12192000"/>
                <a:gd name="connsiteY148" fmla="*/ 626542 h 1203824"/>
                <a:gd name="connsiteX149" fmla="*/ 8564194 w 12192000"/>
                <a:gd name="connsiteY149" fmla="*/ 618796 h 1203824"/>
                <a:gd name="connsiteX150" fmla="*/ 8660705 w 12192000"/>
                <a:gd name="connsiteY150" fmla="*/ 611069 h 1203824"/>
                <a:gd name="connsiteX151" fmla="*/ 8762255 w 12192000"/>
                <a:gd name="connsiteY151" fmla="*/ 585060 h 1203824"/>
                <a:gd name="connsiteX152" fmla="*/ 8836439 w 12192000"/>
                <a:gd name="connsiteY152" fmla="*/ 566358 h 1203824"/>
                <a:gd name="connsiteX153" fmla="*/ 9050728 w 12192000"/>
                <a:gd name="connsiteY153" fmla="*/ 559575 h 1203824"/>
                <a:gd name="connsiteX154" fmla="*/ 9229627 w 12192000"/>
                <a:gd name="connsiteY154" fmla="*/ 557464 h 1203824"/>
                <a:gd name="connsiteX155" fmla="*/ 9253451 w 12192000"/>
                <a:gd name="connsiteY155" fmla="*/ 550855 h 1203824"/>
                <a:gd name="connsiteX156" fmla="*/ 9484214 w 12192000"/>
                <a:gd name="connsiteY156" fmla="*/ 498671 h 1203824"/>
                <a:gd name="connsiteX157" fmla="*/ 9582633 w 12192000"/>
                <a:gd name="connsiteY157" fmla="*/ 458384 h 1203824"/>
                <a:gd name="connsiteX158" fmla="*/ 9719670 w 12192000"/>
                <a:gd name="connsiteY158" fmla="*/ 415607 h 1203824"/>
                <a:gd name="connsiteX159" fmla="*/ 9871784 w 12192000"/>
                <a:gd name="connsiteY159" fmla="*/ 366147 h 1203824"/>
                <a:gd name="connsiteX160" fmla="*/ 9984494 w 12192000"/>
                <a:gd name="connsiteY160" fmla="*/ 336660 h 1203824"/>
                <a:gd name="connsiteX161" fmla="*/ 10154708 w 12192000"/>
                <a:gd name="connsiteY161" fmla="*/ 322193 h 1203824"/>
                <a:gd name="connsiteX162" fmla="*/ 10190446 w 12192000"/>
                <a:gd name="connsiteY162" fmla="*/ 325025 h 1203824"/>
                <a:gd name="connsiteX163" fmla="*/ 10530736 w 12192000"/>
                <a:gd name="connsiteY163" fmla="*/ 335953 h 1203824"/>
                <a:gd name="connsiteX164" fmla="*/ 10752157 w 12192000"/>
                <a:gd name="connsiteY164" fmla="*/ 305117 h 1203824"/>
                <a:gd name="connsiteX165" fmla="*/ 10824452 w 12192000"/>
                <a:gd name="connsiteY165" fmla="*/ 285927 h 1203824"/>
                <a:gd name="connsiteX166" fmla="*/ 10953152 w 12192000"/>
                <a:gd name="connsiteY166" fmla="*/ 228102 h 1203824"/>
                <a:gd name="connsiteX167" fmla="*/ 11011614 w 12192000"/>
                <a:gd name="connsiteY167" fmla="*/ 214096 h 1203824"/>
                <a:gd name="connsiteX168" fmla="*/ 11116031 w 12192000"/>
                <a:gd name="connsiteY168" fmla="*/ 195421 h 1203824"/>
                <a:gd name="connsiteX169" fmla="*/ 11344303 w 12192000"/>
                <a:gd name="connsiteY169" fmla="*/ 166629 h 1203824"/>
                <a:gd name="connsiteX170" fmla="*/ 11639050 w 12192000"/>
                <a:gd name="connsiteY170" fmla="*/ 108526 h 1203824"/>
                <a:gd name="connsiteX171" fmla="*/ 11757532 w 12192000"/>
                <a:gd name="connsiteY171" fmla="*/ 96530 h 1203824"/>
                <a:gd name="connsiteX172" fmla="*/ 11885799 w 12192000"/>
                <a:gd name="connsiteY172" fmla="*/ 86728 h 1203824"/>
                <a:gd name="connsiteX173" fmla="*/ 11922874 w 12192000"/>
                <a:gd name="connsiteY173" fmla="*/ 81060 h 1203824"/>
                <a:gd name="connsiteX174" fmla="*/ 12115331 w 12192000"/>
                <a:gd name="connsiteY174" fmla="*/ 33587 h 1203824"/>
                <a:gd name="connsiteX175" fmla="*/ 12158080 w 12192000"/>
                <a:gd name="connsiteY175" fmla="*/ 14081 h 120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</a:cxnLst>
              <a:rect l="l" t="t" r="r" b="b"/>
              <a:pathLst>
                <a:path w="12192000" h="1203824">
                  <a:moveTo>
                    <a:pt x="12192000" y="0"/>
                  </a:moveTo>
                  <a:lnTo>
                    <a:pt x="12192000" y="463429"/>
                  </a:lnTo>
                  <a:lnTo>
                    <a:pt x="12190876" y="463512"/>
                  </a:lnTo>
                  <a:cubicBezTo>
                    <a:pt x="12153133" y="467010"/>
                    <a:pt x="12115042" y="473200"/>
                    <a:pt x="12077245" y="476327"/>
                  </a:cubicBezTo>
                  <a:cubicBezTo>
                    <a:pt x="12046307" y="479040"/>
                    <a:pt x="12015359" y="479114"/>
                    <a:pt x="11984517" y="479927"/>
                  </a:cubicBezTo>
                  <a:cubicBezTo>
                    <a:pt x="11973265" y="480210"/>
                    <a:pt x="11961485" y="476792"/>
                    <a:pt x="11951600" y="478957"/>
                  </a:cubicBezTo>
                  <a:cubicBezTo>
                    <a:pt x="11853497" y="501074"/>
                    <a:pt x="11777036" y="475730"/>
                    <a:pt x="11690904" y="471970"/>
                  </a:cubicBezTo>
                  <a:cubicBezTo>
                    <a:pt x="11600358" y="467893"/>
                    <a:pt x="11511400" y="454530"/>
                    <a:pt x="11413965" y="476172"/>
                  </a:cubicBezTo>
                  <a:cubicBezTo>
                    <a:pt x="11355010" y="489304"/>
                    <a:pt x="11299073" y="508237"/>
                    <a:pt x="11240739" y="523169"/>
                  </a:cubicBezTo>
                  <a:cubicBezTo>
                    <a:pt x="11219994" y="528395"/>
                    <a:pt x="11196384" y="531385"/>
                    <a:pt x="11175005" y="532169"/>
                  </a:cubicBezTo>
                  <a:cubicBezTo>
                    <a:pt x="11071819" y="536506"/>
                    <a:pt x="10971303" y="549336"/>
                    <a:pt x="10873726" y="580253"/>
                  </a:cubicBezTo>
                  <a:cubicBezTo>
                    <a:pt x="10856992" y="585473"/>
                    <a:pt x="10839156" y="590660"/>
                    <a:pt x="10821306" y="593207"/>
                  </a:cubicBezTo>
                  <a:cubicBezTo>
                    <a:pt x="10723500" y="607162"/>
                    <a:pt x="10626924" y="616976"/>
                    <a:pt x="10530811" y="612184"/>
                  </a:cubicBezTo>
                  <a:cubicBezTo>
                    <a:pt x="10498527" y="610559"/>
                    <a:pt x="10460885" y="619895"/>
                    <a:pt x="10426049" y="623354"/>
                  </a:cubicBezTo>
                  <a:cubicBezTo>
                    <a:pt x="10393740" y="626644"/>
                    <a:pt x="10360820" y="630774"/>
                    <a:pt x="10329156" y="630948"/>
                  </a:cubicBezTo>
                  <a:cubicBezTo>
                    <a:pt x="10282924" y="631125"/>
                    <a:pt x="10240698" y="636395"/>
                    <a:pt x="10194727" y="648617"/>
                  </a:cubicBezTo>
                  <a:cubicBezTo>
                    <a:pt x="10150847" y="660165"/>
                    <a:pt x="10102287" y="664450"/>
                    <a:pt x="10055906" y="671256"/>
                  </a:cubicBezTo>
                  <a:cubicBezTo>
                    <a:pt x="10004174" y="678826"/>
                    <a:pt x="9952442" y="686395"/>
                    <a:pt x="9900551" y="692855"/>
                  </a:cubicBezTo>
                  <a:cubicBezTo>
                    <a:pt x="9879793" y="695439"/>
                    <a:pt x="9855180" y="691398"/>
                    <a:pt x="9838464" y="696804"/>
                  </a:cubicBezTo>
                  <a:cubicBezTo>
                    <a:pt x="9784563" y="714690"/>
                    <a:pt x="9727517" y="710557"/>
                    <a:pt x="9672957" y="723816"/>
                  </a:cubicBezTo>
                  <a:cubicBezTo>
                    <a:pt x="9646220" y="730464"/>
                    <a:pt x="9614440" y="727257"/>
                    <a:pt x="9585066" y="730692"/>
                  </a:cubicBezTo>
                  <a:cubicBezTo>
                    <a:pt x="9537047" y="736221"/>
                    <a:pt x="9489294" y="743601"/>
                    <a:pt x="9441407" y="750055"/>
                  </a:cubicBezTo>
                  <a:cubicBezTo>
                    <a:pt x="9425674" y="752111"/>
                    <a:pt x="9410218" y="753561"/>
                    <a:pt x="9394459" y="755431"/>
                  </a:cubicBezTo>
                  <a:cubicBezTo>
                    <a:pt x="9380484" y="757048"/>
                    <a:pt x="9365611" y="757472"/>
                    <a:pt x="9352590" y="760650"/>
                  </a:cubicBezTo>
                  <a:cubicBezTo>
                    <a:pt x="9305415" y="772102"/>
                    <a:pt x="9259379" y="786411"/>
                    <a:pt x="9211614" y="796248"/>
                  </a:cubicBezTo>
                  <a:cubicBezTo>
                    <a:pt x="9170220" y="804796"/>
                    <a:pt x="9126523" y="807444"/>
                    <a:pt x="9084667" y="815303"/>
                  </a:cubicBezTo>
                  <a:cubicBezTo>
                    <a:pt x="9010868" y="829042"/>
                    <a:pt x="8937412" y="845188"/>
                    <a:pt x="8863666" y="859298"/>
                  </a:cubicBezTo>
                  <a:cubicBezTo>
                    <a:pt x="8847706" y="862330"/>
                    <a:pt x="8830271" y="860096"/>
                    <a:pt x="8813796" y="862070"/>
                  </a:cubicBezTo>
                  <a:cubicBezTo>
                    <a:pt x="8762262" y="868479"/>
                    <a:pt x="8710833" y="875626"/>
                    <a:pt x="8659351" y="882406"/>
                  </a:cubicBezTo>
                  <a:cubicBezTo>
                    <a:pt x="8630055" y="886396"/>
                    <a:pt x="8600505" y="891179"/>
                    <a:pt x="8571352" y="893639"/>
                  </a:cubicBezTo>
                  <a:cubicBezTo>
                    <a:pt x="8532843" y="896868"/>
                    <a:pt x="8497743" y="898476"/>
                    <a:pt x="8464106" y="918004"/>
                  </a:cubicBezTo>
                  <a:cubicBezTo>
                    <a:pt x="8412327" y="948238"/>
                    <a:pt x="8341122" y="949523"/>
                    <a:pt x="8278324" y="963769"/>
                  </a:cubicBezTo>
                  <a:cubicBezTo>
                    <a:pt x="8262086" y="967408"/>
                    <a:pt x="8245335" y="969987"/>
                    <a:pt x="8229128" y="973810"/>
                  </a:cubicBezTo>
                  <a:cubicBezTo>
                    <a:pt x="8199180" y="980915"/>
                    <a:pt x="8169646" y="988338"/>
                    <a:pt x="8139751" y="995815"/>
                  </a:cubicBezTo>
                  <a:cubicBezTo>
                    <a:pt x="8134478" y="997132"/>
                    <a:pt x="8128438" y="998185"/>
                    <a:pt x="8123571" y="999822"/>
                  </a:cubicBezTo>
                  <a:cubicBezTo>
                    <a:pt x="8078628" y="1014164"/>
                    <a:pt x="8034565" y="1029514"/>
                    <a:pt x="7988699" y="1042479"/>
                  </a:cubicBezTo>
                  <a:cubicBezTo>
                    <a:pt x="7966302" y="1048884"/>
                    <a:pt x="7941011" y="1052871"/>
                    <a:pt x="7917214" y="1054565"/>
                  </a:cubicBezTo>
                  <a:cubicBezTo>
                    <a:pt x="7847636" y="1059584"/>
                    <a:pt x="7779165" y="1067276"/>
                    <a:pt x="7710915" y="1084190"/>
                  </a:cubicBezTo>
                  <a:cubicBezTo>
                    <a:pt x="7683826" y="1090885"/>
                    <a:pt x="7652466" y="1090640"/>
                    <a:pt x="7622959" y="1093150"/>
                  </a:cubicBezTo>
                  <a:cubicBezTo>
                    <a:pt x="7552361" y="1098691"/>
                    <a:pt x="7481710" y="1103861"/>
                    <a:pt x="7410782" y="1109640"/>
                  </a:cubicBezTo>
                  <a:cubicBezTo>
                    <a:pt x="7366505" y="1113312"/>
                    <a:pt x="7322030" y="1118147"/>
                    <a:pt x="7277754" y="1121822"/>
                  </a:cubicBezTo>
                  <a:cubicBezTo>
                    <a:pt x="7226619" y="1125906"/>
                    <a:pt x="7175601" y="1128277"/>
                    <a:pt x="7124540" y="1132918"/>
                  </a:cubicBezTo>
                  <a:cubicBezTo>
                    <a:pt x="7066293" y="1138207"/>
                    <a:pt x="7008028" y="1145955"/>
                    <a:pt x="6949752" y="1151058"/>
                  </a:cubicBezTo>
                  <a:cubicBezTo>
                    <a:pt x="6843217" y="1160027"/>
                    <a:pt x="6736882" y="1167834"/>
                    <a:pt x="6630249" y="1176063"/>
                  </a:cubicBezTo>
                  <a:cubicBezTo>
                    <a:pt x="6526849" y="1184018"/>
                    <a:pt x="6423556" y="1192713"/>
                    <a:pt x="6320634" y="1198901"/>
                  </a:cubicBezTo>
                  <a:cubicBezTo>
                    <a:pt x="6277297" y="1201496"/>
                    <a:pt x="6235232" y="1197679"/>
                    <a:pt x="6192343" y="1198323"/>
                  </a:cubicBezTo>
                  <a:cubicBezTo>
                    <a:pt x="6117131" y="1199612"/>
                    <a:pt x="6041418" y="1202485"/>
                    <a:pt x="5966562" y="1203723"/>
                  </a:cubicBezTo>
                  <a:cubicBezTo>
                    <a:pt x="5933144" y="1204338"/>
                    <a:pt x="5900754" y="1201974"/>
                    <a:pt x="5867227" y="1201847"/>
                  </a:cubicBezTo>
                  <a:cubicBezTo>
                    <a:pt x="5788180" y="1201796"/>
                    <a:pt x="5708354" y="1203933"/>
                    <a:pt x="5630172" y="1202248"/>
                  </a:cubicBezTo>
                  <a:cubicBezTo>
                    <a:pt x="5535908" y="1200213"/>
                    <a:pt x="5442984" y="1194779"/>
                    <a:pt x="5348949" y="1191768"/>
                  </a:cubicBezTo>
                  <a:cubicBezTo>
                    <a:pt x="5313810" y="1190551"/>
                    <a:pt x="5277251" y="1192179"/>
                    <a:pt x="5241228" y="1192408"/>
                  </a:cubicBezTo>
                  <a:cubicBezTo>
                    <a:pt x="5151316" y="1192775"/>
                    <a:pt x="5061657" y="1192349"/>
                    <a:pt x="4971133" y="1193559"/>
                  </a:cubicBezTo>
                  <a:cubicBezTo>
                    <a:pt x="4937685" y="1193988"/>
                    <a:pt x="4903114" y="1199299"/>
                    <a:pt x="4869416" y="1200519"/>
                  </a:cubicBezTo>
                  <a:cubicBezTo>
                    <a:pt x="4830283" y="1201947"/>
                    <a:pt x="4791348" y="1202215"/>
                    <a:pt x="4753274" y="1200850"/>
                  </a:cubicBezTo>
                  <a:cubicBezTo>
                    <a:pt x="4705682" y="1199144"/>
                    <a:pt x="4659172" y="1194829"/>
                    <a:pt x="4611883" y="1192701"/>
                  </a:cubicBezTo>
                  <a:cubicBezTo>
                    <a:pt x="4533819" y="1189298"/>
                    <a:pt x="4455420" y="1186135"/>
                    <a:pt x="4376825" y="1184131"/>
                  </a:cubicBezTo>
                  <a:cubicBezTo>
                    <a:pt x="4347226" y="1183446"/>
                    <a:pt x="4315374" y="1187423"/>
                    <a:pt x="4285471" y="1187158"/>
                  </a:cubicBezTo>
                  <a:cubicBezTo>
                    <a:pt x="4145774" y="1185753"/>
                    <a:pt x="4006046" y="1184162"/>
                    <a:pt x="3866543" y="1181596"/>
                  </a:cubicBezTo>
                  <a:cubicBezTo>
                    <a:pt x="3794230" y="1180207"/>
                    <a:pt x="3723633" y="1175551"/>
                    <a:pt x="3651342" y="1174348"/>
                  </a:cubicBezTo>
                  <a:cubicBezTo>
                    <a:pt x="3607885" y="1173562"/>
                    <a:pt x="3561907" y="1178044"/>
                    <a:pt x="3518453" y="1177258"/>
                  </a:cubicBezTo>
                  <a:cubicBezTo>
                    <a:pt x="3478287" y="1176568"/>
                    <a:pt x="3440399" y="1171400"/>
                    <a:pt x="3400818" y="1169685"/>
                  </a:cubicBezTo>
                  <a:cubicBezTo>
                    <a:pt x="3279824" y="1164099"/>
                    <a:pt x="3157310" y="1160621"/>
                    <a:pt x="3037154" y="1153217"/>
                  </a:cubicBezTo>
                  <a:cubicBezTo>
                    <a:pt x="2978373" y="1149708"/>
                    <a:pt x="2922429" y="1140508"/>
                    <a:pt x="2866260" y="1132283"/>
                  </a:cubicBezTo>
                  <a:cubicBezTo>
                    <a:pt x="2771049" y="1118489"/>
                    <a:pt x="2677107" y="1103380"/>
                    <a:pt x="2582173" y="1088979"/>
                  </a:cubicBezTo>
                  <a:cubicBezTo>
                    <a:pt x="2511090" y="1078352"/>
                    <a:pt x="2447356" y="1063086"/>
                    <a:pt x="2395406" y="1035945"/>
                  </a:cubicBezTo>
                  <a:cubicBezTo>
                    <a:pt x="2371411" y="1023508"/>
                    <a:pt x="2331675" y="1015582"/>
                    <a:pt x="2294751" y="1014618"/>
                  </a:cubicBezTo>
                  <a:cubicBezTo>
                    <a:pt x="2228580" y="1012920"/>
                    <a:pt x="2177384" y="998698"/>
                    <a:pt x="2122944" y="984751"/>
                  </a:cubicBezTo>
                  <a:cubicBezTo>
                    <a:pt x="2054121" y="967003"/>
                    <a:pt x="1981585" y="951294"/>
                    <a:pt x="1905504" y="941380"/>
                  </a:cubicBezTo>
                  <a:cubicBezTo>
                    <a:pt x="1830544" y="931682"/>
                    <a:pt x="1747929" y="932141"/>
                    <a:pt x="1671045" y="924228"/>
                  </a:cubicBezTo>
                  <a:cubicBezTo>
                    <a:pt x="1625936" y="919523"/>
                    <a:pt x="1585613" y="907528"/>
                    <a:pt x="1543856" y="898190"/>
                  </a:cubicBezTo>
                  <a:cubicBezTo>
                    <a:pt x="1502093" y="888855"/>
                    <a:pt x="1460606" y="878913"/>
                    <a:pt x="1419784" y="868500"/>
                  </a:cubicBezTo>
                  <a:cubicBezTo>
                    <a:pt x="1397486" y="862806"/>
                    <a:pt x="1378078" y="854435"/>
                    <a:pt x="1355116" y="849214"/>
                  </a:cubicBezTo>
                  <a:cubicBezTo>
                    <a:pt x="1311848" y="839527"/>
                    <a:pt x="1265353" y="832754"/>
                    <a:pt x="1223713" y="821702"/>
                  </a:cubicBezTo>
                  <a:cubicBezTo>
                    <a:pt x="1183577" y="811001"/>
                    <a:pt x="1138864" y="809072"/>
                    <a:pt x="1094193" y="804872"/>
                  </a:cubicBezTo>
                  <a:cubicBezTo>
                    <a:pt x="1060244" y="801784"/>
                    <a:pt x="1034230" y="787936"/>
                    <a:pt x="1001115" y="783030"/>
                  </a:cubicBezTo>
                  <a:cubicBezTo>
                    <a:pt x="953853" y="775990"/>
                    <a:pt x="916853" y="764276"/>
                    <a:pt x="879548" y="747884"/>
                  </a:cubicBezTo>
                  <a:cubicBezTo>
                    <a:pt x="837586" y="729513"/>
                    <a:pt x="770061" y="725929"/>
                    <a:pt x="711163" y="719039"/>
                  </a:cubicBezTo>
                  <a:cubicBezTo>
                    <a:pt x="661152" y="713146"/>
                    <a:pt x="604343" y="715774"/>
                    <a:pt x="557941" y="707101"/>
                  </a:cubicBezTo>
                  <a:cubicBezTo>
                    <a:pt x="525381" y="700984"/>
                    <a:pt x="499355" y="684493"/>
                    <a:pt x="480347" y="668702"/>
                  </a:cubicBezTo>
                  <a:cubicBezTo>
                    <a:pt x="437718" y="632865"/>
                    <a:pt x="370204" y="616630"/>
                    <a:pt x="296224" y="603583"/>
                  </a:cubicBezTo>
                  <a:cubicBezTo>
                    <a:pt x="220741" y="590184"/>
                    <a:pt x="148480" y="573869"/>
                    <a:pt x="72689" y="560892"/>
                  </a:cubicBezTo>
                  <a:lnTo>
                    <a:pt x="0" y="543486"/>
                  </a:lnTo>
                  <a:lnTo>
                    <a:pt x="0" y="384357"/>
                  </a:lnTo>
                  <a:lnTo>
                    <a:pt x="51784" y="393937"/>
                  </a:lnTo>
                  <a:cubicBezTo>
                    <a:pt x="104770" y="397707"/>
                    <a:pt x="153378" y="409086"/>
                    <a:pt x="205561" y="414859"/>
                  </a:cubicBezTo>
                  <a:cubicBezTo>
                    <a:pt x="254062" y="420400"/>
                    <a:pt x="305001" y="422574"/>
                    <a:pt x="354391" y="426667"/>
                  </a:cubicBezTo>
                  <a:cubicBezTo>
                    <a:pt x="386450" y="429269"/>
                    <a:pt x="420771" y="429847"/>
                    <a:pt x="448281" y="436308"/>
                  </a:cubicBezTo>
                  <a:cubicBezTo>
                    <a:pt x="499904" y="448391"/>
                    <a:pt x="551004" y="446576"/>
                    <a:pt x="611518" y="434166"/>
                  </a:cubicBezTo>
                  <a:cubicBezTo>
                    <a:pt x="654695" y="425361"/>
                    <a:pt x="702395" y="422710"/>
                    <a:pt x="746076" y="422520"/>
                  </a:cubicBezTo>
                  <a:cubicBezTo>
                    <a:pt x="798481" y="422218"/>
                    <a:pt x="848400" y="419817"/>
                    <a:pt x="902724" y="409989"/>
                  </a:cubicBezTo>
                  <a:cubicBezTo>
                    <a:pt x="977291" y="396518"/>
                    <a:pt x="1048428" y="397321"/>
                    <a:pt x="1113854" y="414230"/>
                  </a:cubicBezTo>
                  <a:cubicBezTo>
                    <a:pt x="1184155" y="432145"/>
                    <a:pt x="1258677" y="446437"/>
                    <a:pt x="1333449" y="459938"/>
                  </a:cubicBezTo>
                  <a:cubicBezTo>
                    <a:pt x="1354772" y="463883"/>
                    <a:pt x="1385284" y="463304"/>
                    <a:pt x="1408608" y="458278"/>
                  </a:cubicBezTo>
                  <a:cubicBezTo>
                    <a:pt x="1483492" y="441930"/>
                    <a:pt x="1561495" y="427025"/>
                    <a:pt x="1630191" y="403061"/>
                  </a:cubicBezTo>
                  <a:cubicBezTo>
                    <a:pt x="1735315" y="366348"/>
                    <a:pt x="1840887" y="337881"/>
                    <a:pt x="1956289" y="332366"/>
                  </a:cubicBezTo>
                  <a:cubicBezTo>
                    <a:pt x="1986669" y="330865"/>
                    <a:pt x="2019100" y="336056"/>
                    <a:pt x="2042814" y="344002"/>
                  </a:cubicBezTo>
                  <a:cubicBezTo>
                    <a:pt x="2085261" y="358150"/>
                    <a:pt x="2126350" y="370413"/>
                    <a:pt x="2183420" y="369635"/>
                  </a:cubicBezTo>
                  <a:cubicBezTo>
                    <a:pt x="2235035" y="368879"/>
                    <a:pt x="2279659" y="405942"/>
                    <a:pt x="2269566" y="439859"/>
                  </a:cubicBezTo>
                  <a:cubicBezTo>
                    <a:pt x="2258267" y="478101"/>
                    <a:pt x="2277762" y="504964"/>
                    <a:pt x="2331129" y="524163"/>
                  </a:cubicBezTo>
                  <a:cubicBezTo>
                    <a:pt x="2352980" y="531807"/>
                    <a:pt x="2364861" y="546162"/>
                    <a:pt x="2385112" y="555357"/>
                  </a:cubicBezTo>
                  <a:cubicBezTo>
                    <a:pt x="2401860" y="562976"/>
                    <a:pt x="2421927" y="570875"/>
                    <a:pt x="2444033" y="572629"/>
                  </a:cubicBezTo>
                  <a:cubicBezTo>
                    <a:pt x="2483469" y="575878"/>
                    <a:pt x="2509763" y="584022"/>
                    <a:pt x="2525979" y="603233"/>
                  </a:cubicBezTo>
                  <a:cubicBezTo>
                    <a:pt x="2549282" y="631254"/>
                    <a:pt x="2578520" y="657481"/>
                    <a:pt x="2603911" y="684825"/>
                  </a:cubicBezTo>
                  <a:cubicBezTo>
                    <a:pt x="2618910" y="700624"/>
                    <a:pt x="2643515" y="707120"/>
                    <a:pt x="2678828" y="706990"/>
                  </a:cubicBezTo>
                  <a:cubicBezTo>
                    <a:pt x="2699243" y="707100"/>
                    <a:pt x="2725615" y="705603"/>
                    <a:pt x="2738094" y="711376"/>
                  </a:cubicBezTo>
                  <a:cubicBezTo>
                    <a:pt x="2805960" y="742855"/>
                    <a:pt x="2895980" y="733032"/>
                    <a:pt x="2983806" y="728243"/>
                  </a:cubicBezTo>
                  <a:cubicBezTo>
                    <a:pt x="2993929" y="727744"/>
                    <a:pt x="3004007" y="726871"/>
                    <a:pt x="3013997" y="725446"/>
                  </a:cubicBezTo>
                  <a:cubicBezTo>
                    <a:pt x="3136002" y="707474"/>
                    <a:pt x="3250133" y="713470"/>
                    <a:pt x="3364419" y="720577"/>
                  </a:cubicBezTo>
                  <a:cubicBezTo>
                    <a:pt x="3394563" y="722507"/>
                    <a:pt x="3428050" y="719807"/>
                    <a:pt x="3460521" y="717628"/>
                  </a:cubicBezTo>
                  <a:cubicBezTo>
                    <a:pt x="3545330" y="712137"/>
                    <a:pt x="3633314" y="698262"/>
                    <a:pt x="3710982" y="714182"/>
                  </a:cubicBezTo>
                  <a:cubicBezTo>
                    <a:pt x="3772122" y="726607"/>
                    <a:pt x="3825029" y="745116"/>
                    <a:pt x="3850961" y="778802"/>
                  </a:cubicBezTo>
                  <a:cubicBezTo>
                    <a:pt x="3868395" y="801427"/>
                    <a:pt x="3898481" y="813185"/>
                    <a:pt x="3946286" y="816372"/>
                  </a:cubicBezTo>
                  <a:cubicBezTo>
                    <a:pt x="3987480" y="819179"/>
                    <a:pt x="4025130" y="827781"/>
                    <a:pt x="4065132" y="832459"/>
                  </a:cubicBezTo>
                  <a:cubicBezTo>
                    <a:pt x="4086246" y="834922"/>
                    <a:pt x="4110400" y="838274"/>
                    <a:pt x="4132173" y="835167"/>
                  </a:cubicBezTo>
                  <a:cubicBezTo>
                    <a:pt x="4190358" y="826865"/>
                    <a:pt x="4249453" y="817300"/>
                    <a:pt x="4305858" y="804156"/>
                  </a:cubicBezTo>
                  <a:cubicBezTo>
                    <a:pt x="4334041" y="797490"/>
                    <a:pt x="4360739" y="782919"/>
                    <a:pt x="4382131" y="769481"/>
                  </a:cubicBezTo>
                  <a:cubicBezTo>
                    <a:pt x="4404161" y="755388"/>
                    <a:pt x="4425552" y="747047"/>
                    <a:pt x="4453289" y="752531"/>
                  </a:cubicBezTo>
                  <a:cubicBezTo>
                    <a:pt x="4522267" y="766292"/>
                    <a:pt x="4590589" y="780524"/>
                    <a:pt x="4657971" y="795835"/>
                  </a:cubicBezTo>
                  <a:cubicBezTo>
                    <a:pt x="4669645" y="798513"/>
                    <a:pt x="4675987" y="807238"/>
                    <a:pt x="4682399" y="813876"/>
                  </a:cubicBezTo>
                  <a:cubicBezTo>
                    <a:pt x="4712325" y="844914"/>
                    <a:pt x="4739115" y="876968"/>
                    <a:pt x="4771814" y="907046"/>
                  </a:cubicBezTo>
                  <a:cubicBezTo>
                    <a:pt x="4783117" y="917329"/>
                    <a:pt x="4807945" y="922850"/>
                    <a:pt x="4827520" y="929876"/>
                  </a:cubicBezTo>
                  <a:cubicBezTo>
                    <a:pt x="4833681" y="932206"/>
                    <a:pt x="4845543" y="931081"/>
                    <a:pt x="4849942" y="933851"/>
                  </a:cubicBezTo>
                  <a:cubicBezTo>
                    <a:pt x="4888949" y="959631"/>
                    <a:pt x="4951287" y="954890"/>
                    <a:pt x="5009626" y="957896"/>
                  </a:cubicBezTo>
                  <a:cubicBezTo>
                    <a:pt x="5059523" y="960407"/>
                    <a:pt x="5111928" y="960104"/>
                    <a:pt x="5158711" y="963814"/>
                  </a:cubicBezTo>
                  <a:cubicBezTo>
                    <a:pt x="5231307" y="969696"/>
                    <a:pt x="5298173" y="973751"/>
                    <a:pt x="5376427" y="963151"/>
                  </a:cubicBezTo>
                  <a:cubicBezTo>
                    <a:pt x="5408579" y="958754"/>
                    <a:pt x="5448461" y="970245"/>
                    <a:pt x="5475787" y="980508"/>
                  </a:cubicBezTo>
                  <a:cubicBezTo>
                    <a:pt x="5528518" y="1000363"/>
                    <a:pt x="5584839" y="1001958"/>
                    <a:pt x="5653401" y="987268"/>
                  </a:cubicBezTo>
                  <a:cubicBezTo>
                    <a:pt x="5676008" y="982341"/>
                    <a:pt x="5702558" y="984595"/>
                    <a:pt x="5726340" y="985357"/>
                  </a:cubicBezTo>
                  <a:cubicBezTo>
                    <a:pt x="5748643" y="985952"/>
                    <a:pt x="5770110" y="988364"/>
                    <a:pt x="5790563" y="991300"/>
                  </a:cubicBezTo>
                  <a:cubicBezTo>
                    <a:pt x="5815128" y="994969"/>
                    <a:pt x="5845522" y="996110"/>
                    <a:pt x="5860260" y="1004958"/>
                  </a:cubicBezTo>
                  <a:cubicBezTo>
                    <a:pt x="5906803" y="1032493"/>
                    <a:pt x="5977069" y="1037385"/>
                    <a:pt x="6042101" y="1036226"/>
                  </a:cubicBezTo>
                  <a:cubicBezTo>
                    <a:pt x="6128232" y="1034888"/>
                    <a:pt x="6222269" y="1027704"/>
                    <a:pt x="6301998" y="989138"/>
                  </a:cubicBezTo>
                  <a:cubicBezTo>
                    <a:pt x="6349672" y="965909"/>
                    <a:pt x="6396952" y="955198"/>
                    <a:pt x="6452025" y="968489"/>
                  </a:cubicBezTo>
                  <a:cubicBezTo>
                    <a:pt x="6489401" y="977695"/>
                    <a:pt x="6558002" y="960731"/>
                    <a:pt x="6589205" y="939474"/>
                  </a:cubicBezTo>
                  <a:cubicBezTo>
                    <a:pt x="6600499" y="931821"/>
                    <a:pt x="6612148" y="924116"/>
                    <a:pt x="6631069" y="911222"/>
                  </a:cubicBezTo>
                  <a:cubicBezTo>
                    <a:pt x="6674305" y="951313"/>
                    <a:pt x="6752346" y="944332"/>
                    <a:pt x="6828274" y="942941"/>
                  </a:cubicBezTo>
                  <a:cubicBezTo>
                    <a:pt x="6874780" y="942157"/>
                    <a:pt x="6889173" y="963896"/>
                    <a:pt x="6900803" y="984140"/>
                  </a:cubicBezTo>
                  <a:cubicBezTo>
                    <a:pt x="6921316" y="1020676"/>
                    <a:pt x="6959796" y="1032557"/>
                    <a:pt x="7034668" y="1018665"/>
                  </a:cubicBezTo>
                  <a:cubicBezTo>
                    <a:pt x="7117337" y="1003282"/>
                    <a:pt x="7199637" y="985309"/>
                    <a:pt x="7281067" y="966327"/>
                  </a:cubicBezTo>
                  <a:cubicBezTo>
                    <a:pt x="7332521" y="954266"/>
                    <a:pt x="7378029" y="936255"/>
                    <a:pt x="7412780" y="909206"/>
                  </a:cubicBezTo>
                  <a:cubicBezTo>
                    <a:pt x="7446535" y="882864"/>
                    <a:pt x="7455445" y="884046"/>
                    <a:pt x="7500327" y="894826"/>
                  </a:cubicBezTo>
                  <a:cubicBezTo>
                    <a:pt x="7552743" y="907363"/>
                    <a:pt x="7606735" y="918164"/>
                    <a:pt x="7662324" y="927415"/>
                  </a:cubicBezTo>
                  <a:cubicBezTo>
                    <a:pt x="7679867" y="930387"/>
                    <a:pt x="7704114" y="926740"/>
                    <a:pt x="7725334" y="924844"/>
                  </a:cubicBezTo>
                  <a:cubicBezTo>
                    <a:pt x="7761320" y="921787"/>
                    <a:pt x="7798617" y="920242"/>
                    <a:pt x="7833279" y="913031"/>
                  </a:cubicBezTo>
                  <a:cubicBezTo>
                    <a:pt x="7866516" y="906023"/>
                    <a:pt x="7898634" y="893700"/>
                    <a:pt x="7928605" y="881683"/>
                  </a:cubicBezTo>
                  <a:cubicBezTo>
                    <a:pt x="8012311" y="848025"/>
                    <a:pt x="8088138" y="810205"/>
                    <a:pt x="8146597" y="762968"/>
                  </a:cubicBezTo>
                  <a:cubicBezTo>
                    <a:pt x="8154091" y="756800"/>
                    <a:pt x="8170249" y="752606"/>
                    <a:pt x="8183577" y="749005"/>
                  </a:cubicBezTo>
                  <a:cubicBezTo>
                    <a:pt x="8205312" y="743071"/>
                    <a:pt x="8227788" y="737222"/>
                    <a:pt x="8250224" y="733642"/>
                  </a:cubicBezTo>
                  <a:cubicBezTo>
                    <a:pt x="8359189" y="716209"/>
                    <a:pt x="8441164" y="678078"/>
                    <a:pt x="8505929" y="626542"/>
                  </a:cubicBezTo>
                  <a:cubicBezTo>
                    <a:pt x="8524585" y="611796"/>
                    <a:pt x="8540107" y="608259"/>
                    <a:pt x="8564194" y="618796"/>
                  </a:cubicBezTo>
                  <a:cubicBezTo>
                    <a:pt x="8592162" y="631043"/>
                    <a:pt x="8628032" y="619507"/>
                    <a:pt x="8660705" y="611069"/>
                  </a:cubicBezTo>
                  <a:cubicBezTo>
                    <a:pt x="8694442" y="602479"/>
                    <a:pt x="8728514" y="593651"/>
                    <a:pt x="8762255" y="585060"/>
                  </a:cubicBezTo>
                  <a:cubicBezTo>
                    <a:pt x="8787227" y="578855"/>
                    <a:pt x="8811899" y="573069"/>
                    <a:pt x="8836439" y="566358"/>
                  </a:cubicBezTo>
                  <a:cubicBezTo>
                    <a:pt x="8912856" y="545447"/>
                    <a:pt x="8983243" y="538425"/>
                    <a:pt x="9050728" y="559575"/>
                  </a:cubicBezTo>
                  <a:cubicBezTo>
                    <a:pt x="9102219" y="575830"/>
                    <a:pt x="9164950" y="573868"/>
                    <a:pt x="9229627" y="557464"/>
                  </a:cubicBezTo>
                  <a:cubicBezTo>
                    <a:pt x="9237706" y="555368"/>
                    <a:pt x="9247529" y="550190"/>
                    <a:pt x="9253451" y="550855"/>
                  </a:cubicBezTo>
                  <a:cubicBezTo>
                    <a:pt x="9342568" y="560232"/>
                    <a:pt x="9405310" y="512383"/>
                    <a:pt x="9484214" y="498671"/>
                  </a:cubicBezTo>
                  <a:cubicBezTo>
                    <a:pt x="9519035" y="492570"/>
                    <a:pt x="9552778" y="473783"/>
                    <a:pt x="9582633" y="458384"/>
                  </a:cubicBezTo>
                  <a:cubicBezTo>
                    <a:pt x="9623689" y="437231"/>
                    <a:pt x="9660183" y="417297"/>
                    <a:pt x="9719670" y="415607"/>
                  </a:cubicBezTo>
                  <a:cubicBezTo>
                    <a:pt x="9779189" y="414101"/>
                    <a:pt x="9830940" y="393878"/>
                    <a:pt x="9871784" y="366147"/>
                  </a:cubicBezTo>
                  <a:cubicBezTo>
                    <a:pt x="9903014" y="345075"/>
                    <a:pt x="9939570" y="338349"/>
                    <a:pt x="9984494" y="336660"/>
                  </a:cubicBezTo>
                  <a:cubicBezTo>
                    <a:pt x="10040642" y="334503"/>
                    <a:pt x="10098165" y="326674"/>
                    <a:pt x="10154708" y="322193"/>
                  </a:cubicBezTo>
                  <a:cubicBezTo>
                    <a:pt x="10166953" y="321201"/>
                    <a:pt x="10182669" y="321603"/>
                    <a:pt x="10190446" y="325025"/>
                  </a:cubicBezTo>
                  <a:cubicBezTo>
                    <a:pt x="10285769" y="367692"/>
                    <a:pt x="10408999" y="350677"/>
                    <a:pt x="10530736" y="335953"/>
                  </a:cubicBezTo>
                  <a:cubicBezTo>
                    <a:pt x="10604506" y="327127"/>
                    <a:pt x="10678397" y="316584"/>
                    <a:pt x="10752157" y="305117"/>
                  </a:cubicBezTo>
                  <a:cubicBezTo>
                    <a:pt x="10777120" y="301365"/>
                    <a:pt x="10803110" y="294636"/>
                    <a:pt x="10824452" y="285927"/>
                  </a:cubicBezTo>
                  <a:cubicBezTo>
                    <a:pt x="10868837" y="267698"/>
                    <a:pt x="10909147" y="246465"/>
                    <a:pt x="10953152" y="228102"/>
                  </a:cubicBezTo>
                  <a:cubicBezTo>
                    <a:pt x="10969622" y="221030"/>
                    <a:pt x="10991730" y="217688"/>
                    <a:pt x="11011614" y="214096"/>
                  </a:cubicBezTo>
                  <a:cubicBezTo>
                    <a:pt x="11046743" y="207573"/>
                    <a:pt x="11086641" y="206412"/>
                    <a:pt x="11116031" y="195421"/>
                  </a:cubicBezTo>
                  <a:cubicBezTo>
                    <a:pt x="11192467" y="166956"/>
                    <a:pt x="11266913" y="160299"/>
                    <a:pt x="11344303" y="166629"/>
                  </a:cubicBezTo>
                  <a:cubicBezTo>
                    <a:pt x="11452657" y="175527"/>
                    <a:pt x="11551626" y="159519"/>
                    <a:pt x="11639050" y="108526"/>
                  </a:cubicBezTo>
                  <a:cubicBezTo>
                    <a:pt x="11678385" y="85543"/>
                    <a:pt x="11720243" y="87879"/>
                    <a:pt x="11757532" y="96530"/>
                  </a:cubicBezTo>
                  <a:cubicBezTo>
                    <a:pt x="11800499" y="106640"/>
                    <a:pt x="11840704" y="105056"/>
                    <a:pt x="11885799" y="86728"/>
                  </a:cubicBezTo>
                  <a:cubicBezTo>
                    <a:pt x="11895784" y="82659"/>
                    <a:pt x="11910604" y="81867"/>
                    <a:pt x="11922874" y="81060"/>
                  </a:cubicBezTo>
                  <a:cubicBezTo>
                    <a:pt x="11992783" y="75806"/>
                    <a:pt x="12063500" y="73647"/>
                    <a:pt x="12115331" y="33587"/>
                  </a:cubicBezTo>
                  <a:cubicBezTo>
                    <a:pt x="12125500" y="25715"/>
                    <a:pt x="12143693" y="20477"/>
                    <a:pt x="12158080" y="14081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picture containing outdoor, person, cellphone&#10;&#10;Description automatically generated">
            <a:extLst>
              <a:ext uri="{FF2B5EF4-FFF2-40B4-BE49-F238E27FC236}">
                <a16:creationId xmlns:a16="http://schemas.microsoft.com/office/drawing/2014/main" id="{A460274D-392C-A6B5-0CF1-E1D7CEBC69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0141" y="3325156"/>
            <a:ext cx="2978991" cy="2234243"/>
          </a:xfrm>
          <a:prstGeom prst="rect">
            <a:avLst/>
          </a:prstGeom>
        </p:spPr>
      </p:pic>
      <p:pic>
        <p:nvPicPr>
          <p:cNvPr id="4" name="Google Shape;180;p26">
            <a:extLst>
              <a:ext uri="{FF2B5EF4-FFF2-40B4-BE49-F238E27FC236}">
                <a16:creationId xmlns:a16="http://schemas.microsoft.com/office/drawing/2014/main" id="{EB3DB408-5478-0BD1-256F-6958095BC89E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895597" y="3091297"/>
            <a:ext cx="2743296" cy="2852302"/>
          </a:xfrm>
          <a:prstGeom prst="rect">
            <a:avLst/>
          </a:prstGeom>
          <a:noFill/>
        </p:spPr>
      </p:pic>
      <p:pic>
        <p:nvPicPr>
          <p:cNvPr id="1026" name="Picture 2" descr="Архив">
            <a:extLst>
              <a:ext uri="{FF2B5EF4-FFF2-40B4-BE49-F238E27FC236}">
                <a16:creationId xmlns:a16="http://schemas.microsoft.com/office/drawing/2014/main" id="{AF171A99-F5E2-E895-BE47-3F7082006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404" y="2952782"/>
            <a:ext cx="2978991" cy="2978991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2765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5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105B23-0AE6-B5C8-29CC-CECDC36E1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163595"/>
            <a:ext cx="4210593" cy="2646406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6000"/>
              <a:t>Описание на проекта</a:t>
            </a:r>
          </a:p>
        </p:txBody>
      </p:sp>
      <p:pic>
        <p:nvPicPr>
          <p:cNvPr id="5" name="Контейнер за съдържание 4">
            <a:extLst>
              <a:ext uri="{FF2B5EF4-FFF2-40B4-BE49-F238E27FC236}">
                <a16:creationId xmlns:a16="http://schemas.microsoft.com/office/drawing/2014/main" id="{D2BC891D-35B2-86AD-A35E-D8190CDE3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4655"/>
          <a:stretch/>
        </p:blipFill>
        <p:spPr>
          <a:xfrm>
            <a:off x="5907977" y="401781"/>
            <a:ext cx="6216104" cy="3333750"/>
          </a:xfrm>
          <a:custGeom>
            <a:avLst/>
            <a:gdLst/>
            <a:ahLst/>
            <a:cxnLst/>
            <a:rect l="l" t="t" r="r" b="b"/>
            <a:pathLst>
              <a:path w="6216104" h="3333750">
                <a:moveTo>
                  <a:pt x="485126" y="0"/>
                </a:moveTo>
                <a:lnTo>
                  <a:pt x="6216104" y="0"/>
                </a:lnTo>
                <a:lnTo>
                  <a:pt x="6216104" y="3333750"/>
                </a:lnTo>
                <a:lnTo>
                  <a:pt x="110704" y="3333750"/>
                </a:lnTo>
                <a:lnTo>
                  <a:pt x="109716" y="3326101"/>
                </a:lnTo>
                <a:cubicBezTo>
                  <a:pt x="100334" y="3271963"/>
                  <a:pt x="86998" y="3218512"/>
                  <a:pt x="74044" y="3165061"/>
                </a:cubicBezTo>
                <a:cubicBezTo>
                  <a:pt x="58041" y="3099154"/>
                  <a:pt x="57089" y="3034817"/>
                  <a:pt x="73282" y="2968910"/>
                </a:cubicBezTo>
                <a:cubicBezTo>
                  <a:pt x="85094" y="2921245"/>
                  <a:pt x="65661" y="2876129"/>
                  <a:pt x="52327" y="2831604"/>
                </a:cubicBezTo>
                <a:cubicBezTo>
                  <a:pt x="49661" y="2822385"/>
                  <a:pt x="39183" y="2813754"/>
                  <a:pt x="30228" y="2808850"/>
                </a:cubicBezTo>
                <a:cubicBezTo>
                  <a:pt x="-1397" y="2791196"/>
                  <a:pt x="-6349" y="2761970"/>
                  <a:pt x="6795" y="2725094"/>
                </a:cubicBezTo>
                <a:cubicBezTo>
                  <a:pt x="17084" y="2695868"/>
                  <a:pt x="30800" y="2669191"/>
                  <a:pt x="55185" y="2645455"/>
                </a:cubicBezTo>
                <a:cubicBezTo>
                  <a:pt x="83760" y="2617603"/>
                  <a:pt x="116337" y="2588768"/>
                  <a:pt x="128339" y="2545615"/>
                </a:cubicBezTo>
                <a:cubicBezTo>
                  <a:pt x="133482" y="2526980"/>
                  <a:pt x="134244" y="2510897"/>
                  <a:pt x="128909" y="2491281"/>
                </a:cubicBezTo>
                <a:cubicBezTo>
                  <a:pt x="118623" y="2453227"/>
                  <a:pt x="111383" y="2414980"/>
                  <a:pt x="143198" y="2379279"/>
                </a:cubicBezTo>
                <a:cubicBezTo>
                  <a:pt x="160725" y="2359664"/>
                  <a:pt x="171965" y="2333183"/>
                  <a:pt x="167583" y="2301603"/>
                </a:cubicBezTo>
                <a:cubicBezTo>
                  <a:pt x="162059" y="2262177"/>
                  <a:pt x="175965" y="2226281"/>
                  <a:pt x="196540" y="2192740"/>
                </a:cubicBezTo>
                <a:cubicBezTo>
                  <a:pt x="203970" y="2180774"/>
                  <a:pt x="208160" y="2166063"/>
                  <a:pt x="211780" y="2152137"/>
                </a:cubicBezTo>
                <a:cubicBezTo>
                  <a:pt x="220163" y="2119968"/>
                  <a:pt x="227593" y="2087602"/>
                  <a:pt x="234451" y="2055042"/>
                </a:cubicBezTo>
                <a:cubicBezTo>
                  <a:pt x="240165" y="2028365"/>
                  <a:pt x="244357" y="2001493"/>
                  <a:pt x="249310" y="1974618"/>
                </a:cubicBezTo>
                <a:cubicBezTo>
                  <a:pt x="254644" y="1945197"/>
                  <a:pt x="267028" y="1921855"/>
                  <a:pt x="295793" y="1909694"/>
                </a:cubicBezTo>
                <a:cubicBezTo>
                  <a:pt x="304937" y="1905771"/>
                  <a:pt x="312178" y="1896356"/>
                  <a:pt x="319798" y="1888901"/>
                </a:cubicBezTo>
                <a:cubicBezTo>
                  <a:pt x="325322" y="1883606"/>
                  <a:pt x="329514" y="1876543"/>
                  <a:pt x="335228" y="1871640"/>
                </a:cubicBezTo>
                <a:cubicBezTo>
                  <a:pt x="365329" y="1845943"/>
                  <a:pt x="395618" y="1820640"/>
                  <a:pt x="425719" y="1795142"/>
                </a:cubicBezTo>
                <a:cubicBezTo>
                  <a:pt x="428577" y="1792590"/>
                  <a:pt x="432006" y="1789845"/>
                  <a:pt x="433340" y="1786511"/>
                </a:cubicBezTo>
                <a:cubicBezTo>
                  <a:pt x="447246" y="1751988"/>
                  <a:pt x="460390" y="1717073"/>
                  <a:pt x="475061" y="1682944"/>
                </a:cubicBezTo>
                <a:cubicBezTo>
                  <a:pt x="480775" y="1669800"/>
                  <a:pt x="487823" y="1656267"/>
                  <a:pt x="497730" y="1646459"/>
                </a:cubicBezTo>
                <a:cubicBezTo>
                  <a:pt x="520210" y="1624098"/>
                  <a:pt x="544595" y="1603698"/>
                  <a:pt x="554311" y="1571529"/>
                </a:cubicBezTo>
                <a:cubicBezTo>
                  <a:pt x="557168" y="1562114"/>
                  <a:pt x="558692" y="1550935"/>
                  <a:pt x="556216" y="1541910"/>
                </a:cubicBezTo>
                <a:cubicBezTo>
                  <a:pt x="545929" y="1505229"/>
                  <a:pt x="533165" y="1469335"/>
                  <a:pt x="522307" y="1432851"/>
                </a:cubicBezTo>
                <a:cubicBezTo>
                  <a:pt x="515638" y="1409705"/>
                  <a:pt x="507636" y="1388716"/>
                  <a:pt x="484013" y="1377535"/>
                </a:cubicBezTo>
                <a:cubicBezTo>
                  <a:pt x="477347" y="1374398"/>
                  <a:pt x="470107" y="1365570"/>
                  <a:pt x="468773" y="1358313"/>
                </a:cubicBezTo>
                <a:cubicBezTo>
                  <a:pt x="460200" y="1311630"/>
                  <a:pt x="456010" y="1265534"/>
                  <a:pt x="485157" y="1222576"/>
                </a:cubicBezTo>
                <a:cubicBezTo>
                  <a:pt x="491443" y="1213555"/>
                  <a:pt x="491443" y="1196684"/>
                  <a:pt x="488777" y="1184720"/>
                </a:cubicBezTo>
                <a:cubicBezTo>
                  <a:pt x="478871" y="1138623"/>
                  <a:pt x="475441" y="1094882"/>
                  <a:pt x="507066" y="1054866"/>
                </a:cubicBezTo>
                <a:cubicBezTo>
                  <a:pt x="510876" y="1050159"/>
                  <a:pt x="507446" y="1035056"/>
                  <a:pt x="502684" y="1027995"/>
                </a:cubicBezTo>
                <a:cubicBezTo>
                  <a:pt x="456200" y="959929"/>
                  <a:pt x="455056" y="922662"/>
                  <a:pt x="499064" y="853028"/>
                </a:cubicBezTo>
                <a:cubicBezTo>
                  <a:pt x="501922" y="848516"/>
                  <a:pt x="505160" y="842633"/>
                  <a:pt x="509542" y="840866"/>
                </a:cubicBezTo>
                <a:cubicBezTo>
                  <a:pt x="537547" y="828900"/>
                  <a:pt x="538309" y="803401"/>
                  <a:pt x="540595" y="778095"/>
                </a:cubicBezTo>
                <a:cubicBezTo>
                  <a:pt x="543071" y="750244"/>
                  <a:pt x="546309" y="722389"/>
                  <a:pt x="548595" y="694341"/>
                </a:cubicBezTo>
                <a:cubicBezTo>
                  <a:pt x="548977" y="689436"/>
                  <a:pt x="547453" y="683943"/>
                  <a:pt x="545737" y="679040"/>
                </a:cubicBezTo>
                <a:cubicBezTo>
                  <a:pt x="539451" y="660210"/>
                  <a:pt x="530307" y="641968"/>
                  <a:pt x="526497" y="622548"/>
                </a:cubicBezTo>
                <a:cubicBezTo>
                  <a:pt x="518304" y="580573"/>
                  <a:pt x="501922" y="539970"/>
                  <a:pt x="508590" y="495638"/>
                </a:cubicBezTo>
                <a:cubicBezTo>
                  <a:pt x="509732" y="487990"/>
                  <a:pt x="504208" y="479162"/>
                  <a:pt x="502112" y="470924"/>
                </a:cubicBezTo>
                <a:cubicBezTo>
                  <a:pt x="498492" y="456017"/>
                  <a:pt x="493349" y="441500"/>
                  <a:pt x="492015" y="426397"/>
                </a:cubicBezTo>
                <a:cubicBezTo>
                  <a:pt x="488585" y="386383"/>
                  <a:pt x="485537" y="345976"/>
                  <a:pt x="485347" y="305764"/>
                </a:cubicBezTo>
                <a:cubicBezTo>
                  <a:pt x="485157" y="286346"/>
                  <a:pt x="492395" y="266927"/>
                  <a:pt x="495254" y="247312"/>
                </a:cubicBezTo>
                <a:cubicBezTo>
                  <a:pt x="496588" y="238486"/>
                  <a:pt x="498874" y="224165"/>
                  <a:pt x="494682" y="221224"/>
                </a:cubicBezTo>
                <a:cubicBezTo>
                  <a:pt x="462869" y="198471"/>
                  <a:pt x="468965" y="166498"/>
                  <a:pt x="469345" y="134133"/>
                </a:cubicBezTo>
                <a:cubicBezTo>
                  <a:pt x="469726" y="98433"/>
                  <a:pt x="476632" y="63322"/>
                  <a:pt x="482013" y="27991"/>
                </a:cubicBezTo>
                <a:close/>
              </a:path>
            </a:pathLst>
          </a:custGeom>
        </p:spPr>
      </p:pic>
      <p:pic>
        <p:nvPicPr>
          <p:cNvPr id="11" name="Картина 10" descr="Картина, която съдържа текст, лаптоп, електроника, закрито&#10;&#10;Описанието е генерирано автоматично">
            <a:extLst>
              <a:ext uri="{FF2B5EF4-FFF2-40B4-BE49-F238E27FC236}">
                <a16:creationId xmlns:a16="http://schemas.microsoft.com/office/drawing/2014/main" id="{6AD0819D-87CB-B93F-2F16-D42AD82E98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6696"/>
          <a:stretch/>
        </p:blipFill>
        <p:spPr>
          <a:xfrm>
            <a:off x="6089394" y="3057524"/>
            <a:ext cx="6351941" cy="3574474"/>
          </a:xfrm>
          <a:custGeom>
            <a:avLst/>
            <a:gdLst/>
            <a:ahLst/>
            <a:cxnLst/>
            <a:rect l="l" t="t" r="r" b="b"/>
            <a:pathLst>
              <a:path w="6351941" h="3333749">
                <a:moveTo>
                  <a:pt x="265966" y="0"/>
                </a:moveTo>
                <a:lnTo>
                  <a:pt x="6351941" y="0"/>
                </a:lnTo>
                <a:lnTo>
                  <a:pt x="6351941" y="3333749"/>
                </a:lnTo>
                <a:lnTo>
                  <a:pt x="137148" y="3333749"/>
                </a:lnTo>
                <a:lnTo>
                  <a:pt x="144347" y="3316486"/>
                </a:lnTo>
                <a:cubicBezTo>
                  <a:pt x="160922" y="3289026"/>
                  <a:pt x="164922" y="3262741"/>
                  <a:pt x="143585" y="3234104"/>
                </a:cubicBezTo>
                <a:cubicBezTo>
                  <a:pt x="128917" y="3214682"/>
                  <a:pt x="136157" y="3176434"/>
                  <a:pt x="153112" y="3157998"/>
                </a:cubicBezTo>
                <a:cubicBezTo>
                  <a:pt x="159208" y="3151327"/>
                  <a:pt x="165304" y="3144461"/>
                  <a:pt x="175591" y="3133281"/>
                </a:cubicBezTo>
                <a:cubicBezTo>
                  <a:pt x="128917" y="3113077"/>
                  <a:pt x="124727" y="3070513"/>
                  <a:pt x="115201" y="3029515"/>
                </a:cubicBezTo>
                <a:cubicBezTo>
                  <a:pt x="109296" y="3004411"/>
                  <a:pt x="85292" y="2998329"/>
                  <a:pt x="63193" y="2993621"/>
                </a:cubicBezTo>
                <a:cubicBezTo>
                  <a:pt x="23377" y="2985382"/>
                  <a:pt x="5851" y="2965571"/>
                  <a:pt x="9089" y="2924183"/>
                </a:cubicBezTo>
                <a:cubicBezTo>
                  <a:pt x="12709" y="2878480"/>
                  <a:pt x="18995" y="2832778"/>
                  <a:pt x="26426" y="2787466"/>
                </a:cubicBezTo>
                <a:cubicBezTo>
                  <a:pt x="31188" y="2758830"/>
                  <a:pt x="42808" y="2732938"/>
                  <a:pt x="65097" y="2712144"/>
                </a:cubicBezTo>
                <a:cubicBezTo>
                  <a:pt x="86816" y="2691942"/>
                  <a:pt x="84339" y="2687234"/>
                  <a:pt x="67003" y="2663892"/>
                </a:cubicBezTo>
                <a:cubicBezTo>
                  <a:pt x="46808" y="2636627"/>
                  <a:pt x="28140" y="2608381"/>
                  <a:pt x="10803" y="2579155"/>
                </a:cubicBezTo>
                <a:cubicBezTo>
                  <a:pt x="5279" y="2569935"/>
                  <a:pt x="5469" y="2556597"/>
                  <a:pt x="4327" y="2545024"/>
                </a:cubicBezTo>
                <a:cubicBezTo>
                  <a:pt x="2231" y="2525408"/>
                  <a:pt x="-1579" y="2505204"/>
                  <a:pt x="707" y="2485983"/>
                </a:cubicBezTo>
                <a:cubicBezTo>
                  <a:pt x="2993" y="2467545"/>
                  <a:pt x="10803" y="2449301"/>
                  <a:pt x="18613" y="2432238"/>
                </a:cubicBezTo>
                <a:cubicBezTo>
                  <a:pt x="40522" y="2384573"/>
                  <a:pt x="67765" y="2340831"/>
                  <a:pt x="107008" y="2305719"/>
                </a:cubicBezTo>
                <a:cubicBezTo>
                  <a:pt x="112152" y="2301210"/>
                  <a:pt x="114058" y="2292185"/>
                  <a:pt x="115773" y="2284730"/>
                </a:cubicBezTo>
                <a:cubicBezTo>
                  <a:pt x="118631" y="2272570"/>
                  <a:pt x="121297" y="2260016"/>
                  <a:pt x="121679" y="2247659"/>
                </a:cubicBezTo>
                <a:cubicBezTo>
                  <a:pt x="123583" y="2187637"/>
                  <a:pt x="150254" y="2140561"/>
                  <a:pt x="192927" y="2101722"/>
                </a:cubicBezTo>
                <a:cubicBezTo>
                  <a:pt x="205120" y="2090542"/>
                  <a:pt x="206454" y="2081912"/>
                  <a:pt x="192355" y="2069749"/>
                </a:cubicBezTo>
                <a:cubicBezTo>
                  <a:pt x="175973" y="2055628"/>
                  <a:pt x="182449" y="2035424"/>
                  <a:pt x="186259" y="2017180"/>
                </a:cubicBezTo>
                <a:cubicBezTo>
                  <a:pt x="190069" y="1998352"/>
                  <a:pt x="194071" y="1979324"/>
                  <a:pt x="197881" y="1960494"/>
                </a:cubicBezTo>
                <a:cubicBezTo>
                  <a:pt x="200547" y="1946568"/>
                  <a:pt x="202833" y="1932837"/>
                  <a:pt x="206072" y="1919105"/>
                </a:cubicBezTo>
                <a:cubicBezTo>
                  <a:pt x="216170" y="1876345"/>
                  <a:pt x="213122" y="1837900"/>
                  <a:pt x="182069" y="1803181"/>
                </a:cubicBezTo>
                <a:cubicBezTo>
                  <a:pt x="158256" y="1776701"/>
                  <a:pt x="151206" y="1742767"/>
                  <a:pt x="158446" y="1706674"/>
                </a:cubicBezTo>
                <a:cubicBezTo>
                  <a:pt x="159398" y="1702163"/>
                  <a:pt x="163208" y="1696475"/>
                  <a:pt x="161684" y="1693337"/>
                </a:cubicBezTo>
                <a:cubicBezTo>
                  <a:pt x="139395" y="1646064"/>
                  <a:pt x="178641" y="1608599"/>
                  <a:pt x="181117" y="1565053"/>
                </a:cubicBezTo>
                <a:cubicBezTo>
                  <a:pt x="182259" y="1545831"/>
                  <a:pt x="196357" y="1526215"/>
                  <a:pt x="207596" y="1508955"/>
                </a:cubicBezTo>
                <a:cubicBezTo>
                  <a:pt x="223028" y="1485218"/>
                  <a:pt x="237887" y="1464034"/>
                  <a:pt x="231028" y="1431867"/>
                </a:cubicBezTo>
                <a:cubicBezTo>
                  <a:pt x="223980" y="1399698"/>
                  <a:pt x="236935" y="1370275"/>
                  <a:pt x="259033" y="1346148"/>
                </a:cubicBezTo>
                <a:cubicBezTo>
                  <a:pt x="275798" y="1327711"/>
                  <a:pt x="277322" y="1307506"/>
                  <a:pt x="272560" y="1283184"/>
                </a:cubicBezTo>
                <a:cubicBezTo>
                  <a:pt x="266654" y="1252781"/>
                  <a:pt x="266272" y="1221201"/>
                  <a:pt x="262653" y="1190406"/>
                </a:cubicBezTo>
                <a:cubicBezTo>
                  <a:pt x="261891" y="1183735"/>
                  <a:pt x="259223" y="1175302"/>
                  <a:pt x="254651" y="1171377"/>
                </a:cubicBezTo>
                <a:cubicBezTo>
                  <a:pt x="197881" y="1123320"/>
                  <a:pt x="197309" y="1055649"/>
                  <a:pt x="194641" y="988957"/>
                </a:cubicBezTo>
                <a:cubicBezTo>
                  <a:pt x="192927" y="948552"/>
                  <a:pt x="192927" y="907947"/>
                  <a:pt x="193879" y="867344"/>
                </a:cubicBezTo>
                <a:cubicBezTo>
                  <a:pt x="194071" y="853613"/>
                  <a:pt x="197119" y="839098"/>
                  <a:pt x="202833" y="826936"/>
                </a:cubicBezTo>
                <a:cubicBezTo>
                  <a:pt x="214836" y="801633"/>
                  <a:pt x="230456" y="778292"/>
                  <a:pt x="242649" y="753182"/>
                </a:cubicBezTo>
                <a:cubicBezTo>
                  <a:pt x="247413" y="743770"/>
                  <a:pt x="247603" y="731608"/>
                  <a:pt x="248365" y="720622"/>
                </a:cubicBezTo>
                <a:cubicBezTo>
                  <a:pt x="249889" y="701204"/>
                  <a:pt x="245317" y="679628"/>
                  <a:pt x="252175" y="662955"/>
                </a:cubicBezTo>
                <a:cubicBezTo>
                  <a:pt x="269892" y="619604"/>
                  <a:pt x="265892" y="579001"/>
                  <a:pt x="248365" y="537809"/>
                </a:cubicBezTo>
                <a:cubicBezTo>
                  <a:pt x="223790" y="480140"/>
                  <a:pt x="225694" y="425612"/>
                  <a:pt x="264557" y="374612"/>
                </a:cubicBezTo>
                <a:cubicBezTo>
                  <a:pt x="282084" y="351663"/>
                  <a:pt x="273702" y="329301"/>
                  <a:pt x="259605" y="309883"/>
                </a:cubicBezTo>
                <a:cubicBezTo>
                  <a:pt x="243221" y="287521"/>
                  <a:pt x="239031" y="265748"/>
                  <a:pt x="251031" y="240054"/>
                </a:cubicBezTo>
                <a:cubicBezTo>
                  <a:pt x="253699" y="234363"/>
                  <a:pt x="252365" y="226322"/>
                  <a:pt x="251413" y="219652"/>
                </a:cubicBezTo>
                <a:lnTo>
                  <a:pt x="250057" y="200798"/>
                </a:lnTo>
                <a:lnTo>
                  <a:pt x="237709" y="199121"/>
                </a:lnTo>
                <a:cubicBezTo>
                  <a:pt x="208187" y="194887"/>
                  <a:pt x="178620" y="190893"/>
                  <a:pt x="148511" y="188488"/>
                </a:cubicBezTo>
                <a:lnTo>
                  <a:pt x="148495" y="188488"/>
                </a:lnTo>
                <a:lnTo>
                  <a:pt x="148510" y="188487"/>
                </a:lnTo>
                <a:cubicBezTo>
                  <a:pt x="178619" y="190892"/>
                  <a:pt x="208186" y="194886"/>
                  <a:pt x="237708" y="199120"/>
                </a:cubicBezTo>
                <a:lnTo>
                  <a:pt x="250056" y="200797"/>
                </a:lnTo>
                <a:lnTo>
                  <a:pt x="247364" y="163357"/>
                </a:lnTo>
                <a:cubicBezTo>
                  <a:pt x="248888" y="145164"/>
                  <a:pt x="255126" y="127854"/>
                  <a:pt x="271605" y="112358"/>
                </a:cubicBezTo>
                <a:cubicBezTo>
                  <a:pt x="278083" y="106276"/>
                  <a:pt x="280749" y="96076"/>
                  <a:pt x="285131" y="87837"/>
                </a:cubicBezTo>
                <a:cubicBezTo>
                  <a:pt x="303040" y="53315"/>
                  <a:pt x="301324" y="54688"/>
                  <a:pt x="279607" y="23893"/>
                </a:cubicBezTo>
                <a:close/>
              </a:path>
            </a:pathLst>
          </a:custGeom>
        </p:spPr>
      </p:pic>
      <p:sp>
        <p:nvSpPr>
          <p:cNvPr id="27" name="Freeform: Shape 17">
            <a:extLst>
              <a:ext uri="{FF2B5EF4-FFF2-40B4-BE49-F238E27FC236}">
                <a16:creationId xmlns:a16="http://schemas.microsoft.com/office/drawing/2014/main" id="{90079F9F-0458-4E1F-8C66-3DC92F31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: Shape 19">
            <a:extLst>
              <a:ext uri="{FF2B5EF4-FFF2-40B4-BE49-F238E27FC236}">
                <a16:creationId xmlns:a16="http://schemas.microsoft.com/office/drawing/2014/main" id="{35BFB1BD-917C-4E12-A662-6CD1860F2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5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810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Rectangle 2063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What Is Business? - Franchise Business Tips">
            <a:extLst>
              <a:ext uri="{FF2B5EF4-FFF2-40B4-BE49-F238E27FC236}">
                <a16:creationId xmlns:a16="http://schemas.microsoft.com/office/drawing/2014/main" id="{7ECF2D5B-391F-881C-1D7A-21A36C641D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" b="4477"/>
          <a:stretch/>
        </p:blipFill>
        <p:spPr bwMode="auto"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noFill/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66" name="Group 2065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A70182-6E42-B35E-5888-9F343F14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1514475"/>
            <a:ext cx="8381999" cy="199548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6800"/>
              <a:t>Предназначение на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338289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2" name="Rectangle 4111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89387F-DCBB-46FE-181D-E1B738ACA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119673"/>
            <a:ext cx="4210593" cy="269032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5600"/>
              <a:t>Използвани технологии </a:t>
            </a:r>
          </a:p>
        </p:txBody>
      </p:sp>
      <p:sp>
        <p:nvSpPr>
          <p:cNvPr id="4123" name="Freeform: Shape 4113">
            <a:extLst>
              <a:ext uri="{FF2B5EF4-FFF2-40B4-BE49-F238E27FC236}">
                <a16:creationId xmlns:a16="http://schemas.microsoft.com/office/drawing/2014/main" id="{90079F9F-0458-4E1F-8C66-3DC92F31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24" name="Freeform: Shape 4115">
            <a:extLst>
              <a:ext uri="{FF2B5EF4-FFF2-40B4-BE49-F238E27FC236}">
                <a16:creationId xmlns:a16="http://schemas.microsoft.com/office/drawing/2014/main" id="{35BFB1BD-917C-4E12-A662-6CD1860F2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Картина 10" descr="Картина, която съдържа текст, комплект за първа помощ&#10;&#10;Описанието е генерирано автоматично">
            <a:extLst>
              <a:ext uri="{FF2B5EF4-FFF2-40B4-BE49-F238E27FC236}">
                <a16:creationId xmlns:a16="http://schemas.microsoft.com/office/drawing/2014/main" id="{A7F991BB-42FA-FA28-8667-777EB0C99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197" y="989089"/>
            <a:ext cx="3967700" cy="2202072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7B70767B-9AC8-E85B-1D27-D4E05283EE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79358" y="3698874"/>
            <a:ext cx="2187377" cy="239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994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24" name="Rectangle 3099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7F839-59A1-14FD-D982-EBB6C53E6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7439" y="2574950"/>
            <a:ext cx="4238016" cy="1708099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5600" err="1"/>
              <a:t>Използвани</a:t>
            </a:r>
            <a:r>
              <a:rPr lang="en-US" sz="5600"/>
              <a:t> </a:t>
            </a:r>
            <a:r>
              <a:rPr lang="en-US" sz="5600" err="1"/>
              <a:t>приложения</a:t>
            </a:r>
            <a:endParaRPr lang="en-US" sz="5600"/>
          </a:p>
        </p:txBody>
      </p:sp>
      <p:sp>
        <p:nvSpPr>
          <p:cNvPr id="3125" name="Freeform: Shape 3101">
            <a:extLst>
              <a:ext uri="{FF2B5EF4-FFF2-40B4-BE49-F238E27FC236}">
                <a16:creationId xmlns:a16="http://schemas.microsoft.com/office/drawing/2014/main" id="{90079F9F-0458-4E1F-8C66-3DC92F31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26" name="Freeform: Shape 3103">
            <a:extLst>
              <a:ext uri="{FF2B5EF4-FFF2-40B4-BE49-F238E27FC236}">
                <a16:creationId xmlns:a16="http://schemas.microsoft.com/office/drawing/2014/main" id="{8495009A-106E-4F1B-AC00-6E25656CE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78" name="Picture 6" descr="Icon&#10;&#10;Description automatically generated">
            <a:extLst>
              <a:ext uri="{FF2B5EF4-FFF2-40B4-BE49-F238E27FC236}">
                <a16:creationId xmlns:a16="http://schemas.microsoft.com/office/drawing/2014/main" id="{B63725B6-8456-2051-CB67-DDA704B5A6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6" r="-5" b="5283"/>
          <a:stretch/>
        </p:blipFill>
        <p:spPr bwMode="auto">
          <a:xfrm>
            <a:off x="1417818" y="720437"/>
            <a:ext cx="2865567" cy="2571747"/>
          </a:xfrm>
          <a:custGeom>
            <a:avLst/>
            <a:gdLst/>
            <a:ahLst/>
            <a:cxnLst/>
            <a:rect l="l" t="t" r="r" b="b"/>
            <a:pathLst>
              <a:path w="2190750" h="2571747">
                <a:moveTo>
                  <a:pt x="0" y="0"/>
                </a:moveTo>
                <a:lnTo>
                  <a:pt x="2190750" y="0"/>
                </a:lnTo>
                <a:lnTo>
                  <a:pt x="2190750" y="2571747"/>
                </a:lnTo>
                <a:lnTo>
                  <a:pt x="0" y="257174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Контейнер за съдържание 5" descr="Картина, която съдържа текст, визитка, векторни графики&#10;&#10;Описанието е генерирано автоматично">
            <a:extLst>
              <a:ext uri="{FF2B5EF4-FFF2-40B4-BE49-F238E27FC236}">
                <a16:creationId xmlns:a16="http://schemas.microsoft.com/office/drawing/2014/main" id="{D7B33B81-5308-EF67-50F9-8CCDC55E43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03" y="3673188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571747">
                <a:moveTo>
                  <a:pt x="0" y="0"/>
                </a:moveTo>
                <a:lnTo>
                  <a:pt x="2190750" y="0"/>
                </a:lnTo>
                <a:lnTo>
                  <a:pt x="2190750" y="2571747"/>
                </a:lnTo>
                <a:lnTo>
                  <a:pt x="0" y="2571747"/>
                </a:lnTo>
                <a:close/>
              </a:path>
            </a:pathLst>
          </a:custGeom>
        </p:spPr>
      </p:pic>
      <p:pic>
        <p:nvPicPr>
          <p:cNvPr id="4" name="Google Shape;237;p34" descr="Icon&#10;&#10;Description automatically generated">
            <a:extLst>
              <a:ext uri="{FF2B5EF4-FFF2-40B4-BE49-F238E27FC236}">
                <a16:creationId xmlns:a16="http://schemas.microsoft.com/office/drawing/2014/main" id="{7CE12443-1DD6-3537-975A-7B2970C51518}"/>
              </a:ext>
            </a:extLst>
          </p:cNvPr>
          <p:cNvPicPr preferRelativeResize="0"/>
          <p:nvPr/>
        </p:nvPicPr>
        <p:blipFill rotWithShape="1">
          <a:blip r:embed="rId6"/>
          <a:srcRect t="5465" r="-5" b="5722"/>
          <a:stretch/>
        </p:blipFill>
        <p:spPr>
          <a:xfrm>
            <a:off x="2945851" y="3795777"/>
            <a:ext cx="2190750" cy="1945573"/>
          </a:xfrm>
          <a:custGeom>
            <a:avLst/>
            <a:gdLst/>
            <a:ahLst/>
            <a:cxnLst/>
            <a:rect l="l" t="t" r="r" b="b"/>
            <a:pathLst>
              <a:path w="2190750" h="2571747">
                <a:moveTo>
                  <a:pt x="0" y="0"/>
                </a:moveTo>
                <a:lnTo>
                  <a:pt x="2190750" y="0"/>
                </a:lnTo>
                <a:lnTo>
                  <a:pt x="2190750" y="2571747"/>
                </a:lnTo>
                <a:lnTo>
                  <a:pt x="0" y="2571747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300115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EBC50B6-8839-4766-8FD7-C7EBD59FF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1BF150-1F6B-B621-B1E4-84A4E0F94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97281"/>
            <a:ext cx="10668000" cy="2854518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8000"/>
              <a:t>Представяне на проект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115DC02-2F1A-42B8-AED2-831CAF26C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22E552-66C7-44E9-B796-23474BB45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457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Wind Chime">
            <a:extLst>
              <a:ext uri="{FF2B5EF4-FFF2-40B4-BE49-F238E27FC236}">
                <a16:creationId xmlns:a16="http://schemas.microsoft.com/office/drawing/2014/main" id="{41495D36-5902-AAEC-D4CD-FE58AC0E5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51717" y="782595"/>
            <a:ext cx="2727366" cy="272736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CCBC31-803F-92E5-1908-E788C4183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82595"/>
            <a:ext cx="5334000" cy="272736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6200" err="1"/>
              <a:t>Благодарим</a:t>
            </a:r>
            <a:r>
              <a:rPr lang="en-US" sz="6200"/>
              <a:t> </a:t>
            </a:r>
            <a:r>
              <a:rPr lang="en-US" sz="6200" err="1"/>
              <a:t>Ви</a:t>
            </a:r>
            <a:r>
              <a:rPr lang="en-US" sz="6200"/>
              <a:t> </a:t>
            </a:r>
            <a:r>
              <a:rPr lang="en-US" sz="6200" err="1"/>
              <a:t>за</a:t>
            </a:r>
            <a:r>
              <a:rPr lang="en-US" sz="6200"/>
              <a:t> </a:t>
            </a:r>
            <a:r>
              <a:rPr lang="en-US" sz="6200" err="1"/>
              <a:t>вниманието</a:t>
            </a:r>
            <a:r>
              <a:rPr lang="en-US" sz="6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7697717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A1E2F"/>
      </a:dk2>
      <a:lt2>
        <a:srgbClr val="F0F3F2"/>
      </a:lt2>
      <a:accent1>
        <a:srgbClr val="C34D88"/>
      </a:accent1>
      <a:accent2>
        <a:srgbClr val="B13BA7"/>
      </a:accent2>
      <a:accent3>
        <a:srgbClr val="9C4DC3"/>
      </a:accent3>
      <a:accent4>
        <a:srgbClr val="593BB1"/>
      </a:accent4>
      <a:accent5>
        <a:srgbClr val="4D60C3"/>
      </a:accent5>
      <a:accent6>
        <a:srgbClr val="3B80B1"/>
      </a:accent6>
      <a:hlink>
        <a:srgbClr val="5E5EC9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296</Words>
  <Application>Microsoft Office PowerPoint</Application>
  <PresentationFormat>Широк екран</PresentationFormat>
  <Paragraphs>20</Paragraphs>
  <Slides>8</Slides>
  <Notes>7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8</vt:i4>
      </vt:variant>
    </vt:vector>
  </HeadingPairs>
  <TitlesOfParts>
    <vt:vector size="13" baseType="lpstr">
      <vt:lpstr>Arial</vt:lpstr>
      <vt:lpstr>Calibri</vt:lpstr>
      <vt:lpstr>Verdana Pro</vt:lpstr>
      <vt:lpstr>Verdana Pro Cond SemiBold</vt:lpstr>
      <vt:lpstr>TornVTI</vt:lpstr>
      <vt:lpstr>Tasklify</vt:lpstr>
      <vt:lpstr>За нас</vt:lpstr>
      <vt:lpstr>Описание на проекта</vt:lpstr>
      <vt:lpstr>Предназначение на проекта</vt:lpstr>
      <vt:lpstr>Използвани технологии </vt:lpstr>
      <vt:lpstr>Използвани приложения</vt:lpstr>
      <vt:lpstr>Представяне на проект</vt:lpstr>
      <vt:lpstr>Благодарим Ви за вниманието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Tasklify</dc:title>
  <dc:creator>Мартин С. Анастасов</dc:creator>
  <cp:lastModifiedBy>Деян В. Николов</cp:lastModifiedBy>
  <cp:revision>1</cp:revision>
  <dcterms:created xsi:type="dcterms:W3CDTF">2022-11-12T17:19:41Z</dcterms:created>
  <dcterms:modified xsi:type="dcterms:W3CDTF">2022-11-24T18:29:16Z</dcterms:modified>
</cp:coreProperties>
</file>